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diagrams/data2.xml" ContentType="application/vnd.openxmlformats-officedocument.drawingml.diagramData+xml"/>
  <Override PartName="/ppt/diagrams/data1.xml" ContentType="application/vnd.openxmlformats-officedocument.drawingml.diagramData+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Masters/notesMaster1.xml" ContentType="application/vnd.openxmlformats-officedocument.presentationml.notesMaster+xml"/>
  <Override PartName="/ppt/diagrams/drawing2.xml" ContentType="application/vnd.ms-office.drawingml.diagramDrawing+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38" r:id="rId2"/>
  </p:sldMasterIdLst>
  <p:notesMasterIdLst>
    <p:notesMasterId r:id="rId14"/>
  </p:notesMasterIdLst>
  <p:sldIdLst>
    <p:sldId id="260" r:id="rId3"/>
    <p:sldId id="262" r:id="rId4"/>
    <p:sldId id="265" r:id="rId5"/>
    <p:sldId id="266" r:id="rId6"/>
    <p:sldId id="267" r:id="rId7"/>
    <p:sldId id="271" r:id="rId8"/>
    <p:sldId id="272" r:id="rId9"/>
    <p:sldId id="274" r:id="rId10"/>
    <p:sldId id="275" r:id="rId11"/>
    <p:sldId id="269" r:id="rId12"/>
    <p:sldId id="273" r:id="rId13"/>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1" d="100"/>
          <a:sy n="91" d="100"/>
        </p:scale>
        <p:origin x="11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customXml" Target="../customXml/item3.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20"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customXml" Target="../customXml/item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2B1644-5BE8-41F2-B995-56CCEF1B19A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1B5556AA-D3E1-4B0E-B3FA-BD1DECB3A4C0}">
      <dgm:prSet/>
      <dgm:spPr/>
      <dgm:t>
        <a:bodyPr/>
        <a:lstStyle/>
        <a:p>
          <a:pPr>
            <a:lnSpc>
              <a:spcPct val="100000"/>
            </a:lnSpc>
          </a:pPr>
          <a:r>
            <a:rPr lang="it-IT" b="1"/>
            <a:t>Locked: </a:t>
          </a:r>
          <a:r>
            <a:rPr lang="it-IT"/>
            <a:t>The door is locked and waiting for the correct code.</a:t>
          </a:r>
          <a:endParaRPr lang="en-US"/>
        </a:p>
      </dgm:t>
    </dgm:pt>
    <dgm:pt modelId="{7665C5F6-FAC9-4CED-B263-0BA3ED949918}" type="parTrans" cxnId="{21B3B7B4-07C0-479A-9453-2563FBCB6E24}">
      <dgm:prSet/>
      <dgm:spPr/>
      <dgm:t>
        <a:bodyPr/>
        <a:lstStyle/>
        <a:p>
          <a:endParaRPr lang="en-US"/>
        </a:p>
      </dgm:t>
    </dgm:pt>
    <dgm:pt modelId="{0D8F220D-1F6B-47A0-80EB-2B07173A7F71}" type="sibTrans" cxnId="{21B3B7B4-07C0-479A-9453-2563FBCB6E24}">
      <dgm:prSet/>
      <dgm:spPr/>
      <dgm:t>
        <a:bodyPr/>
        <a:lstStyle/>
        <a:p>
          <a:endParaRPr lang="en-US"/>
        </a:p>
      </dgm:t>
    </dgm:pt>
    <dgm:pt modelId="{AAF89ABA-804F-47A1-B105-A424D0040F81}">
      <dgm:prSet/>
      <dgm:spPr/>
      <dgm:t>
        <a:bodyPr/>
        <a:lstStyle/>
        <a:p>
          <a:pPr>
            <a:lnSpc>
              <a:spcPct val="100000"/>
            </a:lnSpc>
          </a:pPr>
          <a:r>
            <a:rPr lang="it-IT" b="1" dirty="0"/>
            <a:t>Challenge: </a:t>
          </a:r>
          <a:r>
            <a:rPr lang="en-US" dirty="0"/>
            <a:t>The door requires the completion of a secondary quest, which involves pressing a hidden button to reveal the code needed for opening it.</a:t>
          </a:r>
        </a:p>
      </dgm:t>
    </dgm:pt>
    <dgm:pt modelId="{F18CED92-CDAF-4D9C-AB9E-19F7090EB342}" type="parTrans" cxnId="{518BE9E6-CCA4-416C-B90F-99293285B10F}">
      <dgm:prSet/>
      <dgm:spPr/>
      <dgm:t>
        <a:bodyPr/>
        <a:lstStyle/>
        <a:p>
          <a:endParaRPr lang="en-US"/>
        </a:p>
      </dgm:t>
    </dgm:pt>
    <dgm:pt modelId="{3A4D6CBE-B494-4B58-B3F4-2F4064E377A6}" type="sibTrans" cxnId="{518BE9E6-CCA4-416C-B90F-99293285B10F}">
      <dgm:prSet/>
      <dgm:spPr/>
      <dgm:t>
        <a:bodyPr/>
        <a:lstStyle/>
        <a:p>
          <a:endParaRPr lang="en-US"/>
        </a:p>
      </dgm:t>
    </dgm:pt>
    <dgm:pt modelId="{BFF9D9AB-0EE9-4BF7-872C-C7D795081DAE}">
      <dgm:prSet/>
      <dgm:spPr/>
      <dgm:t>
        <a:bodyPr/>
        <a:lstStyle/>
        <a:p>
          <a:pPr>
            <a:lnSpc>
              <a:spcPct val="100000"/>
            </a:lnSpc>
          </a:pPr>
          <a:r>
            <a:rPr lang="it-IT" b="1" dirty="0" err="1"/>
            <a:t>Unlocked</a:t>
          </a:r>
          <a:r>
            <a:rPr lang="it-IT" b="1" dirty="0"/>
            <a:t>: </a:t>
          </a:r>
          <a:r>
            <a:rPr lang="it-IT" dirty="0"/>
            <a:t>The door is </a:t>
          </a:r>
          <a:r>
            <a:rPr lang="it-IT" dirty="0" err="1"/>
            <a:t>unlocked</a:t>
          </a:r>
          <a:r>
            <a:rPr lang="it-IT" dirty="0"/>
            <a:t> and can be </a:t>
          </a:r>
          <a:r>
            <a:rPr lang="it-IT" dirty="0" err="1"/>
            <a:t>opened</a:t>
          </a:r>
          <a:r>
            <a:rPr lang="it-IT" dirty="0"/>
            <a:t>.</a:t>
          </a:r>
          <a:endParaRPr lang="en-US" dirty="0"/>
        </a:p>
      </dgm:t>
    </dgm:pt>
    <dgm:pt modelId="{8C60AFF2-DE99-4A2B-BD02-BEB8DF297094}" type="parTrans" cxnId="{09026347-AA90-42A1-9D84-7D7C4588F4F0}">
      <dgm:prSet/>
      <dgm:spPr/>
      <dgm:t>
        <a:bodyPr/>
        <a:lstStyle/>
        <a:p>
          <a:endParaRPr lang="en-US"/>
        </a:p>
      </dgm:t>
    </dgm:pt>
    <dgm:pt modelId="{3171B159-1214-47DD-B999-B0795B8E5840}" type="sibTrans" cxnId="{09026347-AA90-42A1-9D84-7D7C4588F4F0}">
      <dgm:prSet/>
      <dgm:spPr/>
      <dgm:t>
        <a:bodyPr/>
        <a:lstStyle/>
        <a:p>
          <a:endParaRPr lang="en-US"/>
        </a:p>
      </dgm:t>
    </dgm:pt>
    <dgm:pt modelId="{46AF6170-C557-4790-BAA7-C5F9BB47A668}">
      <dgm:prSet/>
      <dgm:spPr/>
      <dgm:t>
        <a:bodyPr/>
        <a:lstStyle/>
        <a:p>
          <a:pPr>
            <a:lnSpc>
              <a:spcPct val="100000"/>
            </a:lnSpc>
          </a:pPr>
          <a:r>
            <a:rPr lang="it-IT" b="1" dirty="0" err="1"/>
            <a:t>Error</a:t>
          </a:r>
          <a:r>
            <a:rPr lang="it-IT" b="1" dirty="0"/>
            <a:t>: </a:t>
          </a:r>
          <a:r>
            <a:rPr lang="it-IT" b="0" dirty="0"/>
            <a:t>after one </a:t>
          </a:r>
          <a:r>
            <a:rPr lang="it-IT" b="0" dirty="0" err="1"/>
            <a:t>failed</a:t>
          </a:r>
          <a:r>
            <a:rPr lang="it-IT" b="0" dirty="0"/>
            <a:t> </a:t>
          </a:r>
          <a:r>
            <a:rPr lang="it-IT" b="0" dirty="0" err="1"/>
            <a:t>attempt</a:t>
          </a:r>
          <a:r>
            <a:rPr lang="it-IT" b="0" dirty="0"/>
            <a:t>, </a:t>
          </a:r>
          <a:r>
            <a:rPr lang="it-IT" b="0" dirty="0" err="1"/>
            <a:t>either</a:t>
          </a:r>
          <a:r>
            <a:rPr lang="it-IT" b="0" dirty="0"/>
            <a:t> </a:t>
          </a:r>
          <a:r>
            <a:rPr lang="it-IT" b="0" dirty="0" err="1"/>
            <a:t>because</a:t>
          </a:r>
          <a:r>
            <a:rPr lang="it-IT" b="0" dirty="0"/>
            <a:t> the </a:t>
          </a:r>
          <a:r>
            <a:rPr lang="it-IT" b="0" dirty="0" err="1"/>
            <a:t>entered</a:t>
          </a:r>
          <a:r>
            <a:rPr lang="it-IT" b="0" dirty="0"/>
            <a:t> code is </a:t>
          </a:r>
          <a:r>
            <a:rPr lang="it-IT" b="0" dirty="0" err="1"/>
            <a:t>incorrect</a:t>
          </a:r>
          <a:r>
            <a:rPr lang="it-IT" b="0" dirty="0"/>
            <a:t> or the time </a:t>
          </a:r>
          <a:r>
            <a:rPr lang="it-IT" b="0" dirty="0" err="1"/>
            <a:t>limit</a:t>
          </a:r>
          <a:r>
            <a:rPr lang="it-IT" b="0" dirty="0"/>
            <a:t> has </a:t>
          </a:r>
          <a:r>
            <a:rPr lang="it-IT" b="0" dirty="0" err="1"/>
            <a:t>expired</a:t>
          </a:r>
          <a:endParaRPr lang="en-US" b="0" dirty="0"/>
        </a:p>
      </dgm:t>
    </dgm:pt>
    <dgm:pt modelId="{0F668B95-CE10-4696-96B3-17934372FF16}" type="parTrans" cxnId="{70DA6E48-E9A8-4EFC-9A9D-31961E7C6FB5}">
      <dgm:prSet/>
      <dgm:spPr/>
      <dgm:t>
        <a:bodyPr/>
        <a:lstStyle/>
        <a:p>
          <a:endParaRPr lang="en-US"/>
        </a:p>
      </dgm:t>
    </dgm:pt>
    <dgm:pt modelId="{3969D0F9-CEEF-436C-8222-CBEB5F76D99D}" type="sibTrans" cxnId="{70DA6E48-E9A8-4EFC-9A9D-31961E7C6FB5}">
      <dgm:prSet/>
      <dgm:spPr/>
      <dgm:t>
        <a:bodyPr/>
        <a:lstStyle/>
        <a:p>
          <a:endParaRPr lang="en-US"/>
        </a:p>
      </dgm:t>
    </dgm:pt>
    <dgm:pt modelId="{D9A30361-1B62-4DDC-8862-B52FBCC6A834}">
      <dgm:prSet/>
      <dgm:spPr/>
      <dgm:t>
        <a:bodyPr/>
        <a:lstStyle/>
        <a:p>
          <a:pPr>
            <a:lnSpc>
              <a:spcPct val="100000"/>
            </a:lnSpc>
          </a:pPr>
          <a:r>
            <a:rPr lang="it-IT" b="1" dirty="0"/>
            <a:t>Exit: </a:t>
          </a:r>
          <a:r>
            <a:rPr lang="it-IT" dirty="0"/>
            <a:t>after more than 3 </a:t>
          </a:r>
          <a:r>
            <a:rPr lang="it-IT" dirty="0" err="1"/>
            <a:t>failed</a:t>
          </a:r>
          <a:r>
            <a:rPr lang="it-IT" dirty="0"/>
            <a:t> </a:t>
          </a:r>
          <a:r>
            <a:rPr lang="it-IT" dirty="0" err="1"/>
            <a:t>attempts</a:t>
          </a:r>
          <a:endParaRPr lang="it-IT" dirty="0"/>
        </a:p>
      </dgm:t>
    </dgm:pt>
    <dgm:pt modelId="{75844CCF-E76B-4263-8E1C-027DCEEC543F}" type="parTrans" cxnId="{D2ABDE47-81B9-498C-973E-401418D317EC}">
      <dgm:prSet/>
      <dgm:spPr/>
      <dgm:t>
        <a:bodyPr/>
        <a:lstStyle/>
        <a:p>
          <a:endParaRPr lang="it-IT"/>
        </a:p>
      </dgm:t>
    </dgm:pt>
    <dgm:pt modelId="{955D4200-E312-4E4C-9397-D4ACFC4B993F}" type="sibTrans" cxnId="{D2ABDE47-81B9-498C-973E-401418D317EC}">
      <dgm:prSet/>
      <dgm:spPr/>
      <dgm:t>
        <a:bodyPr/>
        <a:lstStyle/>
        <a:p>
          <a:endParaRPr lang="it-IT"/>
        </a:p>
      </dgm:t>
    </dgm:pt>
    <dgm:pt modelId="{646D2E29-8008-4B35-A68C-0CFCEF32D091}" type="pres">
      <dgm:prSet presAssocID="{722B1644-5BE8-41F2-B995-56CCEF1B19A2}" presName="root" presStyleCnt="0">
        <dgm:presLayoutVars>
          <dgm:dir/>
          <dgm:resizeHandles val="exact"/>
        </dgm:presLayoutVars>
      </dgm:prSet>
      <dgm:spPr/>
    </dgm:pt>
    <dgm:pt modelId="{FB04BA7B-7569-4CD1-8ADD-FA59559C6DB5}" type="pres">
      <dgm:prSet presAssocID="{1B5556AA-D3E1-4B0E-B3FA-BD1DECB3A4C0}" presName="compNode" presStyleCnt="0"/>
      <dgm:spPr/>
    </dgm:pt>
    <dgm:pt modelId="{C198AD9F-B76A-4F33-AFA5-955A80F77224}" type="pres">
      <dgm:prSet presAssocID="{1B5556AA-D3E1-4B0E-B3FA-BD1DECB3A4C0}" presName="bgRect" presStyleLbl="bgShp" presStyleIdx="0" presStyleCnt="5"/>
      <dgm:spPr/>
    </dgm:pt>
    <dgm:pt modelId="{1C48D0DA-85D0-4693-8ED3-8EAFAC81D7B0}" type="pres">
      <dgm:prSet presAssocID="{1B5556AA-D3E1-4B0E-B3FA-BD1DECB3A4C0}"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locca"/>
        </a:ext>
      </dgm:extLst>
    </dgm:pt>
    <dgm:pt modelId="{C94A8347-2114-4CAB-B368-D0378DC95942}" type="pres">
      <dgm:prSet presAssocID="{1B5556AA-D3E1-4B0E-B3FA-BD1DECB3A4C0}" presName="spaceRect" presStyleCnt="0"/>
      <dgm:spPr/>
    </dgm:pt>
    <dgm:pt modelId="{4914D3CE-A368-42A4-865C-F15A075BD18F}" type="pres">
      <dgm:prSet presAssocID="{1B5556AA-D3E1-4B0E-B3FA-BD1DECB3A4C0}" presName="parTx" presStyleLbl="revTx" presStyleIdx="0" presStyleCnt="5">
        <dgm:presLayoutVars>
          <dgm:chMax val="0"/>
          <dgm:chPref val="0"/>
        </dgm:presLayoutVars>
      </dgm:prSet>
      <dgm:spPr/>
    </dgm:pt>
    <dgm:pt modelId="{0621E718-59A3-4543-936F-A1274028784C}" type="pres">
      <dgm:prSet presAssocID="{0D8F220D-1F6B-47A0-80EB-2B07173A7F71}" presName="sibTrans" presStyleCnt="0"/>
      <dgm:spPr/>
    </dgm:pt>
    <dgm:pt modelId="{9801F763-E934-4B39-8914-3CAECB643F23}" type="pres">
      <dgm:prSet presAssocID="{AAF89ABA-804F-47A1-B105-A424D0040F81}" presName="compNode" presStyleCnt="0"/>
      <dgm:spPr/>
    </dgm:pt>
    <dgm:pt modelId="{01F6913A-EEB0-4748-9BCF-FA55D3A76A7A}" type="pres">
      <dgm:prSet presAssocID="{AAF89ABA-804F-47A1-B105-A424D0040F81}" presName="bgRect" presStyleLbl="bgShp" presStyleIdx="1" presStyleCnt="5"/>
      <dgm:spPr/>
    </dgm:pt>
    <dgm:pt modelId="{8D57B471-F648-46DC-90D0-70900488817E}" type="pres">
      <dgm:prSet presAssocID="{AAF89ABA-804F-47A1-B105-A424D0040F81}"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uzzle"/>
        </a:ext>
      </dgm:extLst>
    </dgm:pt>
    <dgm:pt modelId="{2B6FF95A-6D9D-43C2-ABEE-D5EC89E97CE8}" type="pres">
      <dgm:prSet presAssocID="{AAF89ABA-804F-47A1-B105-A424D0040F81}" presName="spaceRect" presStyleCnt="0"/>
      <dgm:spPr/>
    </dgm:pt>
    <dgm:pt modelId="{CB9C38CA-8565-4F5D-B2CC-29F415852DBD}" type="pres">
      <dgm:prSet presAssocID="{AAF89ABA-804F-47A1-B105-A424D0040F81}" presName="parTx" presStyleLbl="revTx" presStyleIdx="1" presStyleCnt="5">
        <dgm:presLayoutVars>
          <dgm:chMax val="0"/>
          <dgm:chPref val="0"/>
        </dgm:presLayoutVars>
      </dgm:prSet>
      <dgm:spPr/>
    </dgm:pt>
    <dgm:pt modelId="{16590C50-053B-4C40-8FDC-DB36C6902758}" type="pres">
      <dgm:prSet presAssocID="{3A4D6CBE-B494-4B58-B3F4-2F4064E377A6}" presName="sibTrans" presStyleCnt="0"/>
      <dgm:spPr/>
    </dgm:pt>
    <dgm:pt modelId="{5DC8D66B-D89D-472B-BCD4-A91DD8FEC785}" type="pres">
      <dgm:prSet presAssocID="{BFF9D9AB-0EE9-4BF7-872C-C7D795081DAE}" presName="compNode" presStyleCnt="0"/>
      <dgm:spPr/>
    </dgm:pt>
    <dgm:pt modelId="{FBDBE0DE-7C73-481E-89B8-9A2B01B6E750}" type="pres">
      <dgm:prSet presAssocID="{BFF9D9AB-0EE9-4BF7-872C-C7D795081DAE}" presName="bgRect" presStyleLbl="bgShp" presStyleIdx="2" presStyleCnt="5"/>
      <dgm:spPr/>
    </dgm:pt>
    <dgm:pt modelId="{FC3B65FA-9ED0-4855-B859-A7A4293B6995}" type="pres">
      <dgm:prSet presAssocID="{BFF9D9AB-0EE9-4BF7-872C-C7D795081DAE}"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iave"/>
        </a:ext>
      </dgm:extLst>
    </dgm:pt>
    <dgm:pt modelId="{7780C2D3-1096-4B33-9E26-9FDE4408E1F8}" type="pres">
      <dgm:prSet presAssocID="{BFF9D9AB-0EE9-4BF7-872C-C7D795081DAE}" presName="spaceRect" presStyleCnt="0"/>
      <dgm:spPr/>
    </dgm:pt>
    <dgm:pt modelId="{371D8072-FCC2-44F1-8F0C-58F4E7844E5A}" type="pres">
      <dgm:prSet presAssocID="{BFF9D9AB-0EE9-4BF7-872C-C7D795081DAE}" presName="parTx" presStyleLbl="revTx" presStyleIdx="2" presStyleCnt="5">
        <dgm:presLayoutVars>
          <dgm:chMax val="0"/>
          <dgm:chPref val="0"/>
        </dgm:presLayoutVars>
      </dgm:prSet>
      <dgm:spPr/>
    </dgm:pt>
    <dgm:pt modelId="{7F542CD1-CB46-472E-86B4-09B700A76E2E}" type="pres">
      <dgm:prSet presAssocID="{3171B159-1214-47DD-B999-B0795B8E5840}" presName="sibTrans" presStyleCnt="0"/>
      <dgm:spPr/>
    </dgm:pt>
    <dgm:pt modelId="{225886D1-576D-4CEF-ADE2-F5872359C317}" type="pres">
      <dgm:prSet presAssocID="{46AF6170-C557-4790-BAA7-C5F9BB47A668}" presName="compNode" presStyleCnt="0"/>
      <dgm:spPr/>
    </dgm:pt>
    <dgm:pt modelId="{6B672D3D-8D13-4E5E-96C8-3CDC9C1AE0B0}" type="pres">
      <dgm:prSet presAssocID="{46AF6170-C557-4790-BAA7-C5F9BB47A668}" presName="bgRect" presStyleLbl="bgShp" presStyleIdx="3" presStyleCnt="5" custLinFactNeighborY="-702"/>
      <dgm:spPr/>
    </dgm:pt>
    <dgm:pt modelId="{4C8B3A81-83AA-4DBB-A312-4B55739C9EAD}" type="pres">
      <dgm:prSet presAssocID="{46AF6170-C557-4790-BAA7-C5F9BB47A668}"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Alarm Clock"/>
        </a:ext>
      </dgm:extLst>
    </dgm:pt>
    <dgm:pt modelId="{C38917B8-D96B-497D-80F3-FCE5EBE3D94B}" type="pres">
      <dgm:prSet presAssocID="{46AF6170-C557-4790-BAA7-C5F9BB47A668}" presName="spaceRect" presStyleCnt="0"/>
      <dgm:spPr/>
    </dgm:pt>
    <dgm:pt modelId="{B0CF3DB8-6F0F-425E-83EF-B2301503CEE6}" type="pres">
      <dgm:prSet presAssocID="{46AF6170-C557-4790-BAA7-C5F9BB47A668}" presName="parTx" presStyleLbl="revTx" presStyleIdx="3" presStyleCnt="5">
        <dgm:presLayoutVars>
          <dgm:chMax val="0"/>
          <dgm:chPref val="0"/>
        </dgm:presLayoutVars>
      </dgm:prSet>
      <dgm:spPr/>
    </dgm:pt>
    <dgm:pt modelId="{8BBCA176-ED37-4DC9-9CF5-3859AD7B3BB7}" type="pres">
      <dgm:prSet presAssocID="{3969D0F9-CEEF-436C-8222-CBEB5F76D99D}" presName="sibTrans" presStyleCnt="0"/>
      <dgm:spPr/>
    </dgm:pt>
    <dgm:pt modelId="{C5B3C017-23B7-4B27-AADD-A5A6805B7882}" type="pres">
      <dgm:prSet presAssocID="{D9A30361-1B62-4DDC-8862-B52FBCC6A834}" presName="compNode" presStyleCnt="0"/>
      <dgm:spPr/>
    </dgm:pt>
    <dgm:pt modelId="{DD5520E2-B4A7-4AAD-9D43-2D0837133EB8}" type="pres">
      <dgm:prSet presAssocID="{D9A30361-1B62-4DDC-8862-B52FBCC6A834}" presName="bgRect" presStyleLbl="bgShp" presStyleIdx="4" presStyleCnt="5"/>
      <dgm:spPr/>
    </dgm:pt>
    <dgm:pt modelId="{7CC078AB-9B52-4CE8-A659-0DA29D1D8131}" type="pres">
      <dgm:prSet presAssocID="{D9A30361-1B62-4DDC-8862-B52FBCC6A834}" presName="iconRect" presStyleLbl="node1" presStyleIdx="4" presStyleCnt="5"/>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Uscita con riempimento a tinta unita"/>
        </a:ext>
      </dgm:extLst>
    </dgm:pt>
    <dgm:pt modelId="{F1408847-5AAF-40F9-8BB6-031CE5A1DC14}" type="pres">
      <dgm:prSet presAssocID="{D9A30361-1B62-4DDC-8862-B52FBCC6A834}" presName="spaceRect" presStyleCnt="0"/>
      <dgm:spPr/>
    </dgm:pt>
    <dgm:pt modelId="{33F3EC27-64D0-4923-8F96-215558D0C070}" type="pres">
      <dgm:prSet presAssocID="{D9A30361-1B62-4DDC-8862-B52FBCC6A834}" presName="parTx" presStyleLbl="revTx" presStyleIdx="4" presStyleCnt="5">
        <dgm:presLayoutVars>
          <dgm:chMax val="0"/>
          <dgm:chPref val="0"/>
        </dgm:presLayoutVars>
      </dgm:prSet>
      <dgm:spPr/>
    </dgm:pt>
  </dgm:ptLst>
  <dgm:cxnLst>
    <dgm:cxn modelId="{63296E36-5796-4F39-B510-BBA10BA9B512}" type="presOf" srcId="{46AF6170-C557-4790-BAA7-C5F9BB47A668}" destId="{B0CF3DB8-6F0F-425E-83EF-B2301503CEE6}" srcOrd="0" destOrd="0" presId="urn:microsoft.com/office/officeart/2018/2/layout/IconVerticalSolidList"/>
    <dgm:cxn modelId="{09026347-AA90-42A1-9D84-7D7C4588F4F0}" srcId="{722B1644-5BE8-41F2-B995-56CCEF1B19A2}" destId="{BFF9D9AB-0EE9-4BF7-872C-C7D795081DAE}" srcOrd="2" destOrd="0" parTransId="{8C60AFF2-DE99-4A2B-BD02-BEB8DF297094}" sibTransId="{3171B159-1214-47DD-B999-B0795B8E5840}"/>
    <dgm:cxn modelId="{60C15967-F318-4003-8C15-22E139E54BD4}" type="presOf" srcId="{1B5556AA-D3E1-4B0E-B3FA-BD1DECB3A4C0}" destId="{4914D3CE-A368-42A4-865C-F15A075BD18F}" srcOrd="0" destOrd="0" presId="urn:microsoft.com/office/officeart/2018/2/layout/IconVerticalSolidList"/>
    <dgm:cxn modelId="{D2ABDE47-81B9-498C-973E-401418D317EC}" srcId="{722B1644-5BE8-41F2-B995-56CCEF1B19A2}" destId="{D9A30361-1B62-4DDC-8862-B52FBCC6A834}" srcOrd="4" destOrd="0" parTransId="{75844CCF-E76B-4263-8E1C-027DCEEC543F}" sibTransId="{955D4200-E312-4E4C-9397-D4ACFC4B993F}"/>
    <dgm:cxn modelId="{70DA6E48-E9A8-4EFC-9A9D-31961E7C6FB5}" srcId="{722B1644-5BE8-41F2-B995-56CCEF1B19A2}" destId="{46AF6170-C557-4790-BAA7-C5F9BB47A668}" srcOrd="3" destOrd="0" parTransId="{0F668B95-CE10-4696-96B3-17934372FF16}" sibTransId="{3969D0F9-CEEF-436C-8222-CBEB5F76D99D}"/>
    <dgm:cxn modelId="{5AF46E4C-B120-48D2-BAD4-4442454C9133}" type="presOf" srcId="{BFF9D9AB-0EE9-4BF7-872C-C7D795081DAE}" destId="{371D8072-FCC2-44F1-8F0C-58F4E7844E5A}" srcOrd="0" destOrd="0" presId="urn:microsoft.com/office/officeart/2018/2/layout/IconVerticalSolidList"/>
    <dgm:cxn modelId="{41EA0B95-A47A-41F2-BB0C-2AA9DBA1E436}" type="presOf" srcId="{722B1644-5BE8-41F2-B995-56CCEF1B19A2}" destId="{646D2E29-8008-4B35-A68C-0CFCEF32D091}" srcOrd="0" destOrd="0" presId="urn:microsoft.com/office/officeart/2018/2/layout/IconVerticalSolidList"/>
    <dgm:cxn modelId="{21B3B7B4-07C0-479A-9453-2563FBCB6E24}" srcId="{722B1644-5BE8-41F2-B995-56CCEF1B19A2}" destId="{1B5556AA-D3E1-4B0E-B3FA-BD1DECB3A4C0}" srcOrd="0" destOrd="0" parTransId="{7665C5F6-FAC9-4CED-B263-0BA3ED949918}" sibTransId="{0D8F220D-1F6B-47A0-80EB-2B07173A7F71}"/>
    <dgm:cxn modelId="{B31255CC-8DE6-49F3-9E38-CCA992F4DED2}" type="presOf" srcId="{D9A30361-1B62-4DDC-8862-B52FBCC6A834}" destId="{33F3EC27-64D0-4923-8F96-215558D0C070}" srcOrd="0" destOrd="0" presId="urn:microsoft.com/office/officeart/2018/2/layout/IconVerticalSolidList"/>
    <dgm:cxn modelId="{90394CDD-D449-47FF-B8D9-5A4012F89FCD}" type="presOf" srcId="{AAF89ABA-804F-47A1-B105-A424D0040F81}" destId="{CB9C38CA-8565-4F5D-B2CC-29F415852DBD}" srcOrd="0" destOrd="0" presId="urn:microsoft.com/office/officeart/2018/2/layout/IconVerticalSolidList"/>
    <dgm:cxn modelId="{518BE9E6-CCA4-416C-B90F-99293285B10F}" srcId="{722B1644-5BE8-41F2-B995-56CCEF1B19A2}" destId="{AAF89ABA-804F-47A1-B105-A424D0040F81}" srcOrd="1" destOrd="0" parTransId="{F18CED92-CDAF-4D9C-AB9E-19F7090EB342}" sibTransId="{3A4D6CBE-B494-4B58-B3F4-2F4064E377A6}"/>
    <dgm:cxn modelId="{FBBB6CE9-F4E3-4F32-A183-BE3445C5DC84}" type="presParOf" srcId="{646D2E29-8008-4B35-A68C-0CFCEF32D091}" destId="{FB04BA7B-7569-4CD1-8ADD-FA59559C6DB5}" srcOrd="0" destOrd="0" presId="urn:microsoft.com/office/officeart/2018/2/layout/IconVerticalSolidList"/>
    <dgm:cxn modelId="{FA901ADC-45B8-4866-979A-88E3B95354AB}" type="presParOf" srcId="{FB04BA7B-7569-4CD1-8ADD-FA59559C6DB5}" destId="{C198AD9F-B76A-4F33-AFA5-955A80F77224}" srcOrd="0" destOrd="0" presId="urn:microsoft.com/office/officeart/2018/2/layout/IconVerticalSolidList"/>
    <dgm:cxn modelId="{5F7C5C56-C6F2-4A01-93F8-937C2068000E}" type="presParOf" srcId="{FB04BA7B-7569-4CD1-8ADD-FA59559C6DB5}" destId="{1C48D0DA-85D0-4693-8ED3-8EAFAC81D7B0}" srcOrd="1" destOrd="0" presId="urn:microsoft.com/office/officeart/2018/2/layout/IconVerticalSolidList"/>
    <dgm:cxn modelId="{F3462982-AE1D-4666-BF44-E0AFE516B4C1}" type="presParOf" srcId="{FB04BA7B-7569-4CD1-8ADD-FA59559C6DB5}" destId="{C94A8347-2114-4CAB-B368-D0378DC95942}" srcOrd="2" destOrd="0" presId="urn:microsoft.com/office/officeart/2018/2/layout/IconVerticalSolidList"/>
    <dgm:cxn modelId="{671CD140-F35E-44F6-9017-F477F238FB0F}" type="presParOf" srcId="{FB04BA7B-7569-4CD1-8ADD-FA59559C6DB5}" destId="{4914D3CE-A368-42A4-865C-F15A075BD18F}" srcOrd="3" destOrd="0" presId="urn:microsoft.com/office/officeart/2018/2/layout/IconVerticalSolidList"/>
    <dgm:cxn modelId="{F798ACD0-3376-43E9-A0F5-919EAC74D725}" type="presParOf" srcId="{646D2E29-8008-4B35-A68C-0CFCEF32D091}" destId="{0621E718-59A3-4543-936F-A1274028784C}" srcOrd="1" destOrd="0" presId="urn:microsoft.com/office/officeart/2018/2/layout/IconVerticalSolidList"/>
    <dgm:cxn modelId="{9A05A7A9-590D-4C40-A800-A51BC8F008AA}" type="presParOf" srcId="{646D2E29-8008-4B35-A68C-0CFCEF32D091}" destId="{9801F763-E934-4B39-8914-3CAECB643F23}" srcOrd="2" destOrd="0" presId="urn:microsoft.com/office/officeart/2018/2/layout/IconVerticalSolidList"/>
    <dgm:cxn modelId="{E2C96E07-EA74-4421-ADE2-1B3D71AB5F86}" type="presParOf" srcId="{9801F763-E934-4B39-8914-3CAECB643F23}" destId="{01F6913A-EEB0-4748-9BCF-FA55D3A76A7A}" srcOrd="0" destOrd="0" presId="urn:microsoft.com/office/officeart/2018/2/layout/IconVerticalSolidList"/>
    <dgm:cxn modelId="{5F6F0912-41DC-47AB-B5A1-B8B456083A41}" type="presParOf" srcId="{9801F763-E934-4B39-8914-3CAECB643F23}" destId="{8D57B471-F648-46DC-90D0-70900488817E}" srcOrd="1" destOrd="0" presId="urn:microsoft.com/office/officeart/2018/2/layout/IconVerticalSolidList"/>
    <dgm:cxn modelId="{85EC9753-1807-490B-AE2E-A39C7C3E91DB}" type="presParOf" srcId="{9801F763-E934-4B39-8914-3CAECB643F23}" destId="{2B6FF95A-6D9D-43C2-ABEE-D5EC89E97CE8}" srcOrd="2" destOrd="0" presId="urn:microsoft.com/office/officeart/2018/2/layout/IconVerticalSolidList"/>
    <dgm:cxn modelId="{586E747F-D411-4130-A139-D01FDE53485D}" type="presParOf" srcId="{9801F763-E934-4B39-8914-3CAECB643F23}" destId="{CB9C38CA-8565-4F5D-B2CC-29F415852DBD}" srcOrd="3" destOrd="0" presId="urn:microsoft.com/office/officeart/2018/2/layout/IconVerticalSolidList"/>
    <dgm:cxn modelId="{971EE7D5-26CF-43FE-9D9C-27E594D3A6F7}" type="presParOf" srcId="{646D2E29-8008-4B35-A68C-0CFCEF32D091}" destId="{16590C50-053B-4C40-8FDC-DB36C6902758}" srcOrd="3" destOrd="0" presId="urn:microsoft.com/office/officeart/2018/2/layout/IconVerticalSolidList"/>
    <dgm:cxn modelId="{9765A99F-3109-4C5F-9B21-559EFC7FB27D}" type="presParOf" srcId="{646D2E29-8008-4B35-A68C-0CFCEF32D091}" destId="{5DC8D66B-D89D-472B-BCD4-A91DD8FEC785}" srcOrd="4" destOrd="0" presId="urn:microsoft.com/office/officeart/2018/2/layout/IconVerticalSolidList"/>
    <dgm:cxn modelId="{77855254-97F2-47C4-BAAF-950424FAD74D}" type="presParOf" srcId="{5DC8D66B-D89D-472B-BCD4-A91DD8FEC785}" destId="{FBDBE0DE-7C73-481E-89B8-9A2B01B6E750}" srcOrd="0" destOrd="0" presId="urn:microsoft.com/office/officeart/2018/2/layout/IconVerticalSolidList"/>
    <dgm:cxn modelId="{281A46BC-D199-4561-8A02-49D5A24F411B}" type="presParOf" srcId="{5DC8D66B-D89D-472B-BCD4-A91DD8FEC785}" destId="{FC3B65FA-9ED0-4855-B859-A7A4293B6995}" srcOrd="1" destOrd="0" presId="urn:microsoft.com/office/officeart/2018/2/layout/IconVerticalSolidList"/>
    <dgm:cxn modelId="{6904F5C3-3769-420D-8BAD-91F5DBA738FF}" type="presParOf" srcId="{5DC8D66B-D89D-472B-BCD4-A91DD8FEC785}" destId="{7780C2D3-1096-4B33-9E26-9FDE4408E1F8}" srcOrd="2" destOrd="0" presId="urn:microsoft.com/office/officeart/2018/2/layout/IconVerticalSolidList"/>
    <dgm:cxn modelId="{7EBC1683-F8D5-49FF-80CB-281F4CC6EC07}" type="presParOf" srcId="{5DC8D66B-D89D-472B-BCD4-A91DD8FEC785}" destId="{371D8072-FCC2-44F1-8F0C-58F4E7844E5A}" srcOrd="3" destOrd="0" presId="urn:microsoft.com/office/officeart/2018/2/layout/IconVerticalSolidList"/>
    <dgm:cxn modelId="{43DF68EA-2D34-46C7-BBD7-D14EA4DC8653}" type="presParOf" srcId="{646D2E29-8008-4B35-A68C-0CFCEF32D091}" destId="{7F542CD1-CB46-472E-86B4-09B700A76E2E}" srcOrd="5" destOrd="0" presId="urn:microsoft.com/office/officeart/2018/2/layout/IconVerticalSolidList"/>
    <dgm:cxn modelId="{725F8F2E-032A-4009-A67B-B35DDC88B3EC}" type="presParOf" srcId="{646D2E29-8008-4B35-A68C-0CFCEF32D091}" destId="{225886D1-576D-4CEF-ADE2-F5872359C317}" srcOrd="6" destOrd="0" presId="urn:microsoft.com/office/officeart/2018/2/layout/IconVerticalSolidList"/>
    <dgm:cxn modelId="{28F9417F-AF2E-4E4C-B0FB-249C11BAC036}" type="presParOf" srcId="{225886D1-576D-4CEF-ADE2-F5872359C317}" destId="{6B672D3D-8D13-4E5E-96C8-3CDC9C1AE0B0}" srcOrd="0" destOrd="0" presId="urn:microsoft.com/office/officeart/2018/2/layout/IconVerticalSolidList"/>
    <dgm:cxn modelId="{B4AE1193-35FD-49A0-A673-CA02BC749FEE}" type="presParOf" srcId="{225886D1-576D-4CEF-ADE2-F5872359C317}" destId="{4C8B3A81-83AA-4DBB-A312-4B55739C9EAD}" srcOrd="1" destOrd="0" presId="urn:microsoft.com/office/officeart/2018/2/layout/IconVerticalSolidList"/>
    <dgm:cxn modelId="{0073C812-AA5D-4F3C-8826-A18E06458CFE}" type="presParOf" srcId="{225886D1-576D-4CEF-ADE2-F5872359C317}" destId="{C38917B8-D96B-497D-80F3-FCE5EBE3D94B}" srcOrd="2" destOrd="0" presId="urn:microsoft.com/office/officeart/2018/2/layout/IconVerticalSolidList"/>
    <dgm:cxn modelId="{1F8D8CE3-F886-4F3F-8F30-8B8E3CCE5C55}" type="presParOf" srcId="{225886D1-576D-4CEF-ADE2-F5872359C317}" destId="{B0CF3DB8-6F0F-425E-83EF-B2301503CEE6}" srcOrd="3" destOrd="0" presId="urn:microsoft.com/office/officeart/2018/2/layout/IconVerticalSolidList"/>
    <dgm:cxn modelId="{1B58C059-6852-456C-9512-B5A65805B0AC}" type="presParOf" srcId="{646D2E29-8008-4B35-A68C-0CFCEF32D091}" destId="{8BBCA176-ED37-4DC9-9CF5-3859AD7B3BB7}" srcOrd="7" destOrd="0" presId="urn:microsoft.com/office/officeart/2018/2/layout/IconVerticalSolidList"/>
    <dgm:cxn modelId="{36B99DFB-CC9D-4282-95C7-015510C51227}" type="presParOf" srcId="{646D2E29-8008-4B35-A68C-0CFCEF32D091}" destId="{C5B3C017-23B7-4B27-AADD-A5A6805B7882}" srcOrd="8" destOrd="0" presId="urn:microsoft.com/office/officeart/2018/2/layout/IconVerticalSolidList"/>
    <dgm:cxn modelId="{8E25BD68-65F6-406B-80B1-2A3815FA41B3}" type="presParOf" srcId="{C5B3C017-23B7-4B27-AADD-A5A6805B7882}" destId="{DD5520E2-B4A7-4AAD-9D43-2D0837133EB8}" srcOrd="0" destOrd="0" presId="urn:microsoft.com/office/officeart/2018/2/layout/IconVerticalSolidList"/>
    <dgm:cxn modelId="{17342F76-E01E-4D49-A70E-ABC1EF111A1F}" type="presParOf" srcId="{C5B3C017-23B7-4B27-AADD-A5A6805B7882}" destId="{7CC078AB-9B52-4CE8-A659-0DA29D1D8131}" srcOrd="1" destOrd="0" presId="urn:microsoft.com/office/officeart/2018/2/layout/IconVerticalSolidList"/>
    <dgm:cxn modelId="{B2FAC4D0-EDF3-409B-BF25-0A3B19E92762}" type="presParOf" srcId="{C5B3C017-23B7-4B27-AADD-A5A6805B7882}" destId="{F1408847-5AAF-40F9-8BB6-031CE5A1DC14}" srcOrd="2" destOrd="0" presId="urn:microsoft.com/office/officeart/2018/2/layout/IconVerticalSolidList"/>
    <dgm:cxn modelId="{B79E5BF7-E117-4977-A8DF-FEE250C66287}" type="presParOf" srcId="{C5B3C017-23B7-4B27-AADD-A5A6805B7882}" destId="{33F3EC27-64D0-4923-8F96-215558D0C07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80A5C8F-F128-4BD4-8626-E565EB6C5525}"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944AD106-199C-4A23-8A1F-B88B01B7D639}">
      <dgm:prSet custT="1"/>
      <dgm:spPr/>
      <dgm:t>
        <a:bodyPr/>
        <a:lstStyle/>
        <a:p>
          <a:r>
            <a:rPr lang="en-US" sz="2000" b="1" dirty="0"/>
            <a:t>- User Interaction - Access Code</a:t>
          </a:r>
          <a:r>
            <a:rPr lang="en-US" sz="2000" dirty="0"/>
            <a:t>: The user enters a numeric code.</a:t>
          </a:r>
        </a:p>
      </dgm:t>
    </dgm:pt>
    <dgm:pt modelId="{C873BD22-6E3B-4B93-B9FB-053ABE4A8BDD}" type="parTrans" cxnId="{2F21313B-FE23-4D18-AFB2-9096010CCD9D}">
      <dgm:prSet/>
      <dgm:spPr/>
      <dgm:t>
        <a:bodyPr/>
        <a:lstStyle/>
        <a:p>
          <a:endParaRPr lang="en-US"/>
        </a:p>
      </dgm:t>
    </dgm:pt>
    <dgm:pt modelId="{870493A1-0E7E-47E8-94A5-86DB93AC6994}" type="sibTrans" cxnId="{2F21313B-FE23-4D18-AFB2-9096010CCD9D}">
      <dgm:prSet/>
      <dgm:spPr/>
      <dgm:t>
        <a:bodyPr/>
        <a:lstStyle/>
        <a:p>
          <a:endParaRPr lang="en-US"/>
        </a:p>
      </dgm:t>
    </dgm:pt>
    <dgm:pt modelId="{40163F10-71AF-415C-9E43-A6B0BC2F672B}">
      <dgm:prSet/>
      <dgm:spPr/>
      <dgm:t>
        <a:bodyPr/>
        <a:lstStyle/>
        <a:p>
          <a:r>
            <a:rPr lang="en-US" b="1" dirty="0"/>
            <a:t>Time Constraint: </a:t>
          </a:r>
          <a:r>
            <a:rPr lang="en-US" dirty="0"/>
            <a:t>The timer starts at 3 minutes and decrements every second.</a:t>
          </a:r>
        </a:p>
      </dgm:t>
    </dgm:pt>
    <dgm:pt modelId="{ED9FADCD-8333-4204-8309-A6AC55FFAE0A}" type="parTrans" cxnId="{5D1564E5-164E-4701-BE10-1A8E671C600C}">
      <dgm:prSet/>
      <dgm:spPr/>
      <dgm:t>
        <a:bodyPr/>
        <a:lstStyle/>
        <a:p>
          <a:endParaRPr lang="en-US"/>
        </a:p>
      </dgm:t>
    </dgm:pt>
    <dgm:pt modelId="{E92FE60B-D019-4FA0-A541-2E0F7277B71D}" type="sibTrans" cxnId="{5D1564E5-164E-4701-BE10-1A8E671C600C}">
      <dgm:prSet/>
      <dgm:spPr/>
      <dgm:t>
        <a:bodyPr/>
        <a:lstStyle/>
        <a:p>
          <a:endParaRPr lang="en-US"/>
        </a:p>
      </dgm:t>
    </dgm:pt>
    <dgm:pt modelId="{986586F3-ED4A-486D-958C-FCA0B14A9AA6}">
      <dgm:prSet/>
      <dgm:spPr/>
      <dgm:t>
        <a:bodyPr/>
        <a:lstStyle/>
        <a:p>
          <a:r>
            <a:rPr lang="en-US" b="1" dirty="0"/>
            <a:t>Attempt Constraint</a:t>
          </a:r>
          <a:r>
            <a:rPr lang="en-US" dirty="0"/>
            <a:t>: After 3 incorrect code entries, an error is triggered.</a:t>
          </a:r>
        </a:p>
      </dgm:t>
    </dgm:pt>
    <dgm:pt modelId="{908E5720-5963-4607-A142-4A5CDCFE4642}" type="parTrans" cxnId="{3ACCEE9A-67BC-4C24-894A-9F4F83AF8BB5}">
      <dgm:prSet/>
      <dgm:spPr/>
      <dgm:t>
        <a:bodyPr/>
        <a:lstStyle/>
        <a:p>
          <a:endParaRPr lang="en-US"/>
        </a:p>
      </dgm:t>
    </dgm:pt>
    <dgm:pt modelId="{E87BA0CF-490C-4AA3-A779-8EC1586C6A27}" type="sibTrans" cxnId="{3ACCEE9A-67BC-4C24-894A-9F4F83AF8BB5}">
      <dgm:prSet/>
      <dgm:spPr/>
      <dgm:t>
        <a:bodyPr/>
        <a:lstStyle/>
        <a:p>
          <a:endParaRPr lang="en-US"/>
        </a:p>
      </dgm:t>
    </dgm:pt>
    <dgm:pt modelId="{2F400DA3-8F40-45FC-9871-007CC005B5D9}" type="pres">
      <dgm:prSet presAssocID="{B80A5C8F-F128-4BD4-8626-E565EB6C5525}" presName="hierChild1" presStyleCnt="0">
        <dgm:presLayoutVars>
          <dgm:chPref val="1"/>
          <dgm:dir/>
          <dgm:animOne val="branch"/>
          <dgm:animLvl val="lvl"/>
          <dgm:resizeHandles/>
        </dgm:presLayoutVars>
      </dgm:prSet>
      <dgm:spPr/>
    </dgm:pt>
    <dgm:pt modelId="{370A5FDE-EF9D-4498-B5E1-5B96230805D3}" type="pres">
      <dgm:prSet presAssocID="{944AD106-199C-4A23-8A1F-B88B01B7D639}" presName="hierRoot1" presStyleCnt="0"/>
      <dgm:spPr/>
    </dgm:pt>
    <dgm:pt modelId="{9B68F9DD-A67D-41C0-9D82-8A4C97212D74}" type="pres">
      <dgm:prSet presAssocID="{944AD106-199C-4A23-8A1F-B88B01B7D639}" presName="composite" presStyleCnt="0"/>
      <dgm:spPr/>
    </dgm:pt>
    <dgm:pt modelId="{6E1E9C5D-5A31-411D-9A48-D95ED532408C}" type="pres">
      <dgm:prSet presAssocID="{944AD106-199C-4A23-8A1F-B88B01B7D639}" presName="background" presStyleLbl="node0" presStyleIdx="0" presStyleCnt="3"/>
      <dgm:spPr/>
    </dgm:pt>
    <dgm:pt modelId="{95032DCB-5E4D-48D0-8D9C-DF582022410C}" type="pres">
      <dgm:prSet presAssocID="{944AD106-199C-4A23-8A1F-B88B01B7D639}" presName="text" presStyleLbl="fgAcc0" presStyleIdx="0" presStyleCnt="3">
        <dgm:presLayoutVars>
          <dgm:chPref val="3"/>
        </dgm:presLayoutVars>
      </dgm:prSet>
      <dgm:spPr/>
    </dgm:pt>
    <dgm:pt modelId="{C9EF7D4F-638A-4DE5-938F-414BD5CBB35F}" type="pres">
      <dgm:prSet presAssocID="{944AD106-199C-4A23-8A1F-B88B01B7D639}" presName="hierChild2" presStyleCnt="0"/>
      <dgm:spPr/>
    </dgm:pt>
    <dgm:pt modelId="{40E33B4A-4D8B-4A20-B630-21DC6CABB630}" type="pres">
      <dgm:prSet presAssocID="{40163F10-71AF-415C-9E43-A6B0BC2F672B}" presName="hierRoot1" presStyleCnt="0"/>
      <dgm:spPr/>
    </dgm:pt>
    <dgm:pt modelId="{027D9D31-F308-4A30-A5A1-70263FC9567F}" type="pres">
      <dgm:prSet presAssocID="{40163F10-71AF-415C-9E43-A6B0BC2F672B}" presName="composite" presStyleCnt="0"/>
      <dgm:spPr/>
    </dgm:pt>
    <dgm:pt modelId="{5B75AD8B-85B1-4D3A-B30A-93F64D25474A}" type="pres">
      <dgm:prSet presAssocID="{40163F10-71AF-415C-9E43-A6B0BC2F672B}" presName="background" presStyleLbl="node0" presStyleIdx="1" presStyleCnt="3"/>
      <dgm:spPr/>
    </dgm:pt>
    <dgm:pt modelId="{C6F2191A-8C7C-4D43-B2CF-F130F5EC416C}" type="pres">
      <dgm:prSet presAssocID="{40163F10-71AF-415C-9E43-A6B0BC2F672B}" presName="text" presStyleLbl="fgAcc0" presStyleIdx="1" presStyleCnt="3">
        <dgm:presLayoutVars>
          <dgm:chPref val="3"/>
        </dgm:presLayoutVars>
      </dgm:prSet>
      <dgm:spPr/>
    </dgm:pt>
    <dgm:pt modelId="{6AB54321-CE2A-4C4D-A4D2-0896B2C77751}" type="pres">
      <dgm:prSet presAssocID="{40163F10-71AF-415C-9E43-A6B0BC2F672B}" presName="hierChild2" presStyleCnt="0"/>
      <dgm:spPr/>
    </dgm:pt>
    <dgm:pt modelId="{4751C392-D99E-4B94-809D-AACBC64C817A}" type="pres">
      <dgm:prSet presAssocID="{986586F3-ED4A-486D-958C-FCA0B14A9AA6}" presName="hierRoot1" presStyleCnt="0"/>
      <dgm:spPr/>
    </dgm:pt>
    <dgm:pt modelId="{91D6CC1C-5832-442F-A0EC-7119A81C2A87}" type="pres">
      <dgm:prSet presAssocID="{986586F3-ED4A-486D-958C-FCA0B14A9AA6}" presName="composite" presStyleCnt="0"/>
      <dgm:spPr/>
    </dgm:pt>
    <dgm:pt modelId="{2776AF9E-FEAB-43B6-92C2-6BACBF547DCC}" type="pres">
      <dgm:prSet presAssocID="{986586F3-ED4A-486D-958C-FCA0B14A9AA6}" presName="background" presStyleLbl="node0" presStyleIdx="2" presStyleCnt="3"/>
      <dgm:spPr/>
    </dgm:pt>
    <dgm:pt modelId="{8B76816D-FDF6-40EC-A448-E59FFCFC589D}" type="pres">
      <dgm:prSet presAssocID="{986586F3-ED4A-486D-958C-FCA0B14A9AA6}" presName="text" presStyleLbl="fgAcc0" presStyleIdx="2" presStyleCnt="3">
        <dgm:presLayoutVars>
          <dgm:chPref val="3"/>
        </dgm:presLayoutVars>
      </dgm:prSet>
      <dgm:spPr/>
    </dgm:pt>
    <dgm:pt modelId="{7546C5DB-F435-4DEB-9179-F2F6A4CBA856}" type="pres">
      <dgm:prSet presAssocID="{986586F3-ED4A-486D-958C-FCA0B14A9AA6}" presName="hierChild2" presStyleCnt="0"/>
      <dgm:spPr/>
    </dgm:pt>
  </dgm:ptLst>
  <dgm:cxnLst>
    <dgm:cxn modelId="{84FDCD08-E120-42B0-BABB-6FE6E7C6B351}" type="presOf" srcId="{986586F3-ED4A-486D-958C-FCA0B14A9AA6}" destId="{8B76816D-FDF6-40EC-A448-E59FFCFC589D}" srcOrd="0" destOrd="0" presId="urn:microsoft.com/office/officeart/2005/8/layout/hierarchy1"/>
    <dgm:cxn modelId="{0E210021-8AC6-4422-88A1-457BB87A70F5}" type="presOf" srcId="{944AD106-199C-4A23-8A1F-B88B01B7D639}" destId="{95032DCB-5E4D-48D0-8D9C-DF582022410C}" srcOrd="0" destOrd="0" presId="urn:microsoft.com/office/officeart/2005/8/layout/hierarchy1"/>
    <dgm:cxn modelId="{2F21313B-FE23-4D18-AFB2-9096010CCD9D}" srcId="{B80A5C8F-F128-4BD4-8626-E565EB6C5525}" destId="{944AD106-199C-4A23-8A1F-B88B01B7D639}" srcOrd="0" destOrd="0" parTransId="{C873BD22-6E3B-4B93-B9FB-053ABE4A8BDD}" sibTransId="{870493A1-0E7E-47E8-94A5-86DB93AC6994}"/>
    <dgm:cxn modelId="{3ACCEE9A-67BC-4C24-894A-9F4F83AF8BB5}" srcId="{B80A5C8F-F128-4BD4-8626-E565EB6C5525}" destId="{986586F3-ED4A-486D-958C-FCA0B14A9AA6}" srcOrd="2" destOrd="0" parTransId="{908E5720-5963-4607-A142-4A5CDCFE4642}" sibTransId="{E87BA0CF-490C-4AA3-A779-8EC1586C6A27}"/>
    <dgm:cxn modelId="{C36373A8-6545-4412-89AB-543AD7E1521F}" type="presOf" srcId="{B80A5C8F-F128-4BD4-8626-E565EB6C5525}" destId="{2F400DA3-8F40-45FC-9871-007CC005B5D9}" srcOrd="0" destOrd="0" presId="urn:microsoft.com/office/officeart/2005/8/layout/hierarchy1"/>
    <dgm:cxn modelId="{5D1564E5-164E-4701-BE10-1A8E671C600C}" srcId="{B80A5C8F-F128-4BD4-8626-E565EB6C5525}" destId="{40163F10-71AF-415C-9E43-A6B0BC2F672B}" srcOrd="1" destOrd="0" parTransId="{ED9FADCD-8333-4204-8309-A6AC55FFAE0A}" sibTransId="{E92FE60B-D019-4FA0-A541-2E0F7277B71D}"/>
    <dgm:cxn modelId="{A6B593E7-3C03-420E-9D04-0810D0E616DF}" type="presOf" srcId="{40163F10-71AF-415C-9E43-A6B0BC2F672B}" destId="{C6F2191A-8C7C-4D43-B2CF-F130F5EC416C}" srcOrd="0" destOrd="0" presId="urn:microsoft.com/office/officeart/2005/8/layout/hierarchy1"/>
    <dgm:cxn modelId="{D164FB09-812E-49A5-B8D3-A87CEE9E7162}" type="presParOf" srcId="{2F400DA3-8F40-45FC-9871-007CC005B5D9}" destId="{370A5FDE-EF9D-4498-B5E1-5B96230805D3}" srcOrd="0" destOrd="0" presId="urn:microsoft.com/office/officeart/2005/8/layout/hierarchy1"/>
    <dgm:cxn modelId="{98F1D0FA-FAE6-4C37-BE71-0F7884052C86}" type="presParOf" srcId="{370A5FDE-EF9D-4498-B5E1-5B96230805D3}" destId="{9B68F9DD-A67D-41C0-9D82-8A4C97212D74}" srcOrd="0" destOrd="0" presId="urn:microsoft.com/office/officeart/2005/8/layout/hierarchy1"/>
    <dgm:cxn modelId="{804CF87E-9077-408F-94EA-EAE74465B960}" type="presParOf" srcId="{9B68F9DD-A67D-41C0-9D82-8A4C97212D74}" destId="{6E1E9C5D-5A31-411D-9A48-D95ED532408C}" srcOrd="0" destOrd="0" presId="urn:microsoft.com/office/officeart/2005/8/layout/hierarchy1"/>
    <dgm:cxn modelId="{48D1108B-A9DA-423C-8CC7-3360EC41ABBC}" type="presParOf" srcId="{9B68F9DD-A67D-41C0-9D82-8A4C97212D74}" destId="{95032DCB-5E4D-48D0-8D9C-DF582022410C}" srcOrd="1" destOrd="0" presId="urn:microsoft.com/office/officeart/2005/8/layout/hierarchy1"/>
    <dgm:cxn modelId="{E2385725-37B1-4333-8D92-9236B19E88DE}" type="presParOf" srcId="{370A5FDE-EF9D-4498-B5E1-5B96230805D3}" destId="{C9EF7D4F-638A-4DE5-938F-414BD5CBB35F}" srcOrd="1" destOrd="0" presId="urn:microsoft.com/office/officeart/2005/8/layout/hierarchy1"/>
    <dgm:cxn modelId="{ADA06897-4F1B-4AC9-A55F-6673C5E15355}" type="presParOf" srcId="{2F400DA3-8F40-45FC-9871-007CC005B5D9}" destId="{40E33B4A-4D8B-4A20-B630-21DC6CABB630}" srcOrd="1" destOrd="0" presId="urn:microsoft.com/office/officeart/2005/8/layout/hierarchy1"/>
    <dgm:cxn modelId="{B2CFBB2A-335F-4321-A9C9-0CA94353A89C}" type="presParOf" srcId="{40E33B4A-4D8B-4A20-B630-21DC6CABB630}" destId="{027D9D31-F308-4A30-A5A1-70263FC9567F}" srcOrd="0" destOrd="0" presId="urn:microsoft.com/office/officeart/2005/8/layout/hierarchy1"/>
    <dgm:cxn modelId="{307522AC-9F6C-476E-B0B1-247A4C2677FB}" type="presParOf" srcId="{027D9D31-F308-4A30-A5A1-70263FC9567F}" destId="{5B75AD8B-85B1-4D3A-B30A-93F64D25474A}" srcOrd="0" destOrd="0" presId="urn:microsoft.com/office/officeart/2005/8/layout/hierarchy1"/>
    <dgm:cxn modelId="{25608CE5-A3EC-4752-9F3C-42BF1BBF67AA}" type="presParOf" srcId="{027D9D31-F308-4A30-A5A1-70263FC9567F}" destId="{C6F2191A-8C7C-4D43-B2CF-F130F5EC416C}" srcOrd="1" destOrd="0" presId="urn:microsoft.com/office/officeart/2005/8/layout/hierarchy1"/>
    <dgm:cxn modelId="{D71A0D1C-E1C3-49B5-9F97-B426A2CC7788}" type="presParOf" srcId="{40E33B4A-4D8B-4A20-B630-21DC6CABB630}" destId="{6AB54321-CE2A-4C4D-A4D2-0896B2C77751}" srcOrd="1" destOrd="0" presId="urn:microsoft.com/office/officeart/2005/8/layout/hierarchy1"/>
    <dgm:cxn modelId="{D2D5C8B4-6570-44E4-B41F-7B8C5FF395F5}" type="presParOf" srcId="{2F400DA3-8F40-45FC-9871-007CC005B5D9}" destId="{4751C392-D99E-4B94-809D-AACBC64C817A}" srcOrd="2" destOrd="0" presId="urn:microsoft.com/office/officeart/2005/8/layout/hierarchy1"/>
    <dgm:cxn modelId="{991F264C-E0E2-4D0F-A802-DA6A26F2E513}" type="presParOf" srcId="{4751C392-D99E-4B94-809D-AACBC64C817A}" destId="{91D6CC1C-5832-442F-A0EC-7119A81C2A87}" srcOrd="0" destOrd="0" presId="urn:microsoft.com/office/officeart/2005/8/layout/hierarchy1"/>
    <dgm:cxn modelId="{E2B22F65-6E1B-4FDB-8CE9-B5DD9D4AF1EE}" type="presParOf" srcId="{91D6CC1C-5832-442F-A0EC-7119A81C2A87}" destId="{2776AF9E-FEAB-43B6-92C2-6BACBF547DCC}" srcOrd="0" destOrd="0" presId="urn:microsoft.com/office/officeart/2005/8/layout/hierarchy1"/>
    <dgm:cxn modelId="{A6518FA0-382C-4078-A0FB-2FC2D1C4EBB2}" type="presParOf" srcId="{91D6CC1C-5832-442F-A0EC-7119A81C2A87}" destId="{8B76816D-FDF6-40EC-A448-E59FFCFC589D}" srcOrd="1" destOrd="0" presId="urn:microsoft.com/office/officeart/2005/8/layout/hierarchy1"/>
    <dgm:cxn modelId="{1CC2C6A7-CCFD-48BD-866C-40B9E5957C68}" type="presParOf" srcId="{4751C392-D99E-4B94-809D-AACBC64C817A}" destId="{7546C5DB-F435-4DEB-9179-F2F6A4CBA856}"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98AD9F-B76A-4F33-AFA5-955A80F77224}">
      <dsp:nvSpPr>
        <dsp:cNvPr id="0" name=""/>
        <dsp:cNvSpPr/>
      </dsp:nvSpPr>
      <dsp:spPr>
        <a:xfrm>
          <a:off x="0" y="4666"/>
          <a:ext cx="6879517" cy="99398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C48D0DA-85D0-4693-8ED3-8EAFAC81D7B0}">
      <dsp:nvSpPr>
        <dsp:cNvPr id="0" name=""/>
        <dsp:cNvSpPr/>
      </dsp:nvSpPr>
      <dsp:spPr>
        <a:xfrm>
          <a:off x="300679" y="228312"/>
          <a:ext cx="546690" cy="54669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914D3CE-A368-42A4-865C-F15A075BD18F}">
      <dsp:nvSpPr>
        <dsp:cNvPr id="0" name=""/>
        <dsp:cNvSpPr/>
      </dsp:nvSpPr>
      <dsp:spPr>
        <a:xfrm>
          <a:off x="1148050" y="4666"/>
          <a:ext cx="5731466" cy="993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5197" tIns="105197" rIns="105197" bIns="105197" numCol="1" spcCol="1270" anchor="ctr" anchorCtr="0">
          <a:noAutofit/>
        </a:bodyPr>
        <a:lstStyle/>
        <a:p>
          <a:pPr marL="0" lvl="0" indent="0" algn="l" defTabSz="755650">
            <a:lnSpc>
              <a:spcPct val="100000"/>
            </a:lnSpc>
            <a:spcBef>
              <a:spcPct val="0"/>
            </a:spcBef>
            <a:spcAft>
              <a:spcPct val="35000"/>
            </a:spcAft>
            <a:buNone/>
          </a:pPr>
          <a:r>
            <a:rPr lang="it-IT" sz="1700" b="1" kern="1200"/>
            <a:t>Locked: </a:t>
          </a:r>
          <a:r>
            <a:rPr lang="it-IT" sz="1700" kern="1200"/>
            <a:t>The door is locked and waiting for the correct code.</a:t>
          </a:r>
          <a:endParaRPr lang="en-US" sz="1700" kern="1200"/>
        </a:p>
      </dsp:txBody>
      <dsp:txXfrm>
        <a:off x="1148050" y="4666"/>
        <a:ext cx="5731466" cy="993982"/>
      </dsp:txXfrm>
    </dsp:sp>
    <dsp:sp modelId="{01F6913A-EEB0-4748-9BCF-FA55D3A76A7A}">
      <dsp:nvSpPr>
        <dsp:cNvPr id="0" name=""/>
        <dsp:cNvSpPr/>
      </dsp:nvSpPr>
      <dsp:spPr>
        <a:xfrm>
          <a:off x="0" y="1247145"/>
          <a:ext cx="6879517" cy="99398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57B471-F648-46DC-90D0-70900488817E}">
      <dsp:nvSpPr>
        <dsp:cNvPr id="0" name=""/>
        <dsp:cNvSpPr/>
      </dsp:nvSpPr>
      <dsp:spPr>
        <a:xfrm>
          <a:off x="300679" y="1470791"/>
          <a:ext cx="546690" cy="54669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B9C38CA-8565-4F5D-B2CC-29F415852DBD}">
      <dsp:nvSpPr>
        <dsp:cNvPr id="0" name=""/>
        <dsp:cNvSpPr/>
      </dsp:nvSpPr>
      <dsp:spPr>
        <a:xfrm>
          <a:off x="1148050" y="1247145"/>
          <a:ext cx="5731466" cy="993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5197" tIns="105197" rIns="105197" bIns="105197" numCol="1" spcCol="1270" anchor="ctr" anchorCtr="0">
          <a:noAutofit/>
        </a:bodyPr>
        <a:lstStyle/>
        <a:p>
          <a:pPr marL="0" lvl="0" indent="0" algn="l" defTabSz="755650">
            <a:lnSpc>
              <a:spcPct val="100000"/>
            </a:lnSpc>
            <a:spcBef>
              <a:spcPct val="0"/>
            </a:spcBef>
            <a:spcAft>
              <a:spcPct val="35000"/>
            </a:spcAft>
            <a:buNone/>
          </a:pPr>
          <a:r>
            <a:rPr lang="it-IT" sz="1700" b="1" kern="1200" dirty="0"/>
            <a:t>Challenge: </a:t>
          </a:r>
          <a:r>
            <a:rPr lang="en-US" sz="1700" kern="1200" dirty="0"/>
            <a:t>The door requires the completion of a secondary quest, which involves pressing a hidden button to reveal the code needed for opening it.</a:t>
          </a:r>
        </a:p>
      </dsp:txBody>
      <dsp:txXfrm>
        <a:off x="1148050" y="1247145"/>
        <a:ext cx="5731466" cy="993982"/>
      </dsp:txXfrm>
    </dsp:sp>
    <dsp:sp modelId="{FBDBE0DE-7C73-481E-89B8-9A2B01B6E750}">
      <dsp:nvSpPr>
        <dsp:cNvPr id="0" name=""/>
        <dsp:cNvSpPr/>
      </dsp:nvSpPr>
      <dsp:spPr>
        <a:xfrm>
          <a:off x="0" y="2489623"/>
          <a:ext cx="6879517" cy="99398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3B65FA-9ED0-4855-B859-A7A4293B6995}">
      <dsp:nvSpPr>
        <dsp:cNvPr id="0" name=""/>
        <dsp:cNvSpPr/>
      </dsp:nvSpPr>
      <dsp:spPr>
        <a:xfrm>
          <a:off x="300679" y="2713269"/>
          <a:ext cx="546690" cy="54669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71D8072-FCC2-44F1-8F0C-58F4E7844E5A}">
      <dsp:nvSpPr>
        <dsp:cNvPr id="0" name=""/>
        <dsp:cNvSpPr/>
      </dsp:nvSpPr>
      <dsp:spPr>
        <a:xfrm>
          <a:off x="1148050" y="2489623"/>
          <a:ext cx="5731466" cy="993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5197" tIns="105197" rIns="105197" bIns="105197" numCol="1" spcCol="1270" anchor="ctr" anchorCtr="0">
          <a:noAutofit/>
        </a:bodyPr>
        <a:lstStyle/>
        <a:p>
          <a:pPr marL="0" lvl="0" indent="0" algn="l" defTabSz="755650">
            <a:lnSpc>
              <a:spcPct val="100000"/>
            </a:lnSpc>
            <a:spcBef>
              <a:spcPct val="0"/>
            </a:spcBef>
            <a:spcAft>
              <a:spcPct val="35000"/>
            </a:spcAft>
            <a:buNone/>
          </a:pPr>
          <a:r>
            <a:rPr lang="it-IT" sz="1700" b="1" kern="1200" dirty="0" err="1"/>
            <a:t>Unlocked</a:t>
          </a:r>
          <a:r>
            <a:rPr lang="it-IT" sz="1700" b="1" kern="1200" dirty="0"/>
            <a:t>: </a:t>
          </a:r>
          <a:r>
            <a:rPr lang="it-IT" sz="1700" kern="1200" dirty="0"/>
            <a:t>The door is </a:t>
          </a:r>
          <a:r>
            <a:rPr lang="it-IT" sz="1700" kern="1200" dirty="0" err="1"/>
            <a:t>unlocked</a:t>
          </a:r>
          <a:r>
            <a:rPr lang="it-IT" sz="1700" kern="1200" dirty="0"/>
            <a:t> and can be </a:t>
          </a:r>
          <a:r>
            <a:rPr lang="it-IT" sz="1700" kern="1200" dirty="0" err="1"/>
            <a:t>opened</a:t>
          </a:r>
          <a:r>
            <a:rPr lang="it-IT" sz="1700" kern="1200" dirty="0"/>
            <a:t>.</a:t>
          </a:r>
          <a:endParaRPr lang="en-US" sz="1700" kern="1200" dirty="0"/>
        </a:p>
      </dsp:txBody>
      <dsp:txXfrm>
        <a:off x="1148050" y="2489623"/>
        <a:ext cx="5731466" cy="993982"/>
      </dsp:txXfrm>
    </dsp:sp>
    <dsp:sp modelId="{6B672D3D-8D13-4E5E-96C8-3CDC9C1AE0B0}">
      <dsp:nvSpPr>
        <dsp:cNvPr id="0" name=""/>
        <dsp:cNvSpPr/>
      </dsp:nvSpPr>
      <dsp:spPr>
        <a:xfrm>
          <a:off x="0" y="3725124"/>
          <a:ext cx="6879517" cy="99398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C8B3A81-83AA-4DBB-A312-4B55739C9EAD}">
      <dsp:nvSpPr>
        <dsp:cNvPr id="0" name=""/>
        <dsp:cNvSpPr/>
      </dsp:nvSpPr>
      <dsp:spPr>
        <a:xfrm>
          <a:off x="300679" y="3955748"/>
          <a:ext cx="546690" cy="54669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0CF3DB8-6F0F-425E-83EF-B2301503CEE6}">
      <dsp:nvSpPr>
        <dsp:cNvPr id="0" name=""/>
        <dsp:cNvSpPr/>
      </dsp:nvSpPr>
      <dsp:spPr>
        <a:xfrm>
          <a:off x="1148050" y="3732102"/>
          <a:ext cx="5731466" cy="993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5197" tIns="105197" rIns="105197" bIns="105197" numCol="1" spcCol="1270" anchor="ctr" anchorCtr="0">
          <a:noAutofit/>
        </a:bodyPr>
        <a:lstStyle/>
        <a:p>
          <a:pPr marL="0" lvl="0" indent="0" algn="l" defTabSz="755650">
            <a:lnSpc>
              <a:spcPct val="100000"/>
            </a:lnSpc>
            <a:spcBef>
              <a:spcPct val="0"/>
            </a:spcBef>
            <a:spcAft>
              <a:spcPct val="35000"/>
            </a:spcAft>
            <a:buNone/>
          </a:pPr>
          <a:r>
            <a:rPr lang="it-IT" sz="1700" b="1" kern="1200" dirty="0" err="1"/>
            <a:t>Error</a:t>
          </a:r>
          <a:r>
            <a:rPr lang="it-IT" sz="1700" b="1" kern="1200" dirty="0"/>
            <a:t>: </a:t>
          </a:r>
          <a:r>
            <a:rPr lang="it-IT" sz="1700" b="0" kern="1200" dirty="0"/>
            <a:t>after one </a:t>
          </a:r>
          <a:r>
            <a:rPr lang="it-IT" sz="1700" b="0" kern="1200" dirty="0" err="1"/>
            <a:t>failed</a:t>
          </a:r>
          <a:r>
            <a:rPr lang="it-IT" sz="1700" b="0" kern="1200" dirty="0"/>
            <a:t> </a:t>
          </a:r>
          <a:r>
            <a:rPr lang="it-IT" sz="1700" b="0" kern="1200" dirty="0" err="1"/>
            <a:t>attempt</a:t>
          </a:r>
          <a:r>
            <a:rPr lang="it-IT" sz="1700" b="0" kern="1200" dirty="0"/>
            <a:t>, </a:t>
          </a:r>
          <a:r>
            <a:rPr lang="it-IT" sz="1700" b="0" kern="1200" dirty="0" err="1"/>
            <a:t>either</a:t>
          </a:r>
          <a:r>
            <a:rPr lang="it-IT" sz="1700" b="0" kern="1200" dirty="0"/>
            <a:t> </a:t>
          </a:r>
          <a:r>
            <a:rPr lang="it-IT" sz="1700" b="0" kern="1200" dirty="0" err="1"/>
            <a:t>because</a:t>
          </a:r>
          <a:r>
            <a:rPr lang="it-IT" sz="1700" b="0" kern="1200" dirty="0"/>
            <a:t> the </a:t>
          </a:r>
          <a:r>
            <a:rPr lang="it-IT" sz="1700" b="0" kern="1200" dirty="0" err="1"/>
            <a:t>entered</a:t>
          </a:r>
          <a:r>
            <a:rPr lang="it-IT" sz="1700" b="0" kern="1200" dirty="0"/>
            <a:t> code is </a:t>
          </a:r>
          <a:r>
            <a:rPr lang="it-IT" sz="1700" b="0" kern="1200" dirty="0" err="1"/>
            <a:t>incorrect</a:t>
          </a:r>
          <a:r>
            <a:rPr lang="it-IT" sz="1700" b="0" kern="1200" dirty="0"/>
            <a:t> or the time </a:t>
          </a:r>
          <a:r>
            <a:rPr lang="it-IT" sz="1700" b="0" kern="1200" dirty="0" err="1"/>
            <a:t>limit</a:t>
          </a:r>
          <a:r>
            <a:rPr lang="it-IT" sz="1700" b="0" kern="1200" dirty="0"/>
            <a:t> has </a:t>
          </a:r>
          <a:r>
            <a:rPr lang="it-IT" sz="1700" b="0" kern="1200" dirty="0" err="1"/>
            <a:t>expired</a:t>
          </a:r>
          <a:endParaRPr lang="en-US" sz="1700" b="0" kern="1200" dirty="0"/>
        </a:p>
      </dsp:txBody>
      <dsp:txXfrm>
        <a:off x="1148050" y="3732102"/>
        <a:ext cx="5731466" cy="993982"/>
      </dsp:txXfrm>
    </dsp:sp>
    <dsp:sp modelId="{DD5520E2-B4A7-4AAD-9D43-2D0837133EB8}">
      <dsp:nvSpPr>
        <dsp:cNvPr id="0" name=""/>
        <dsp:cNvSpPr/>
      </dsp:nvSpPr>
      <dsp:spPr>
        <a:xfrm>
          <a:off x="0" y="4974580"/>
          <a:ext cx="6879517" cy="99398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C078AB-9B52-4CE8-A659-0DA29D1D8131}">
      <dsp:nvSpPr>
        <dsp:cNvPr id="0" name=""/>
        <dsp:cNvSpPr/>
      </dsp:nvSpPr>
      <dsp:spPr>
        <a:xfrm>
          <a:off x="300679" y="5198226"/>
          <a:ext cx="546690" cy="546690"/>
        </a:xfrm>
        <a:prstGeom prst="rect">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3F3EC27-64D0-4923-8F96-215558D0C070}">
      <dsp:nvSpPr>
        <dsp:cNvPr id="0" name=""/>
        <dsp:cNvSpPr/>
      </dsp:nvSpPr>
      <dsp:spPr>
        <a:xfrm>
          <a:off x="1148050" y="4974580"/>
          <a:ext cx="5731466" cy="993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5197" tIns="105197" rIns="105197" bIns="105197" numCol="1" spcCol="1270" anchor="ctr" anchorCtr="0">
          <a:noAutofit/>
        </a:bodyPr>
        <a:lstStyle/>
        <a:p>
          <a:pPr marL="0" lvl="0" indent="0" algn="l" defTabSz="755650">
            <a:lnSpc>
              <a:spcPct val="100000"/>
            </a:lnSpc>
            <a:spcBef>
              <a:spcPct val="0"/>
            </a:spcBef>
            <a:spcAft>
              <a:spcPct val="35000"/>
            </a:spcAft>
            <a:buNone/>
          </a:pPr>
          <a:r>
            <a:rPr lang="it-IT" sz="1700" b="1" kern="1200" dirty="0"/>
            <a:t>Exit: </a:t>
          </a:r>
          <a:r>
            <a:rPr lang="it-IT" sz="1700" kern="1200" dirty="0"/>
            <a:t>after more than 3 </a:t>
          </a:r>
          <a:r>
            <a:rPr lang="it-IT" sz="1700" kern="1200" dirty="0" err="1"/>
            <a:t>failed</a:t>
          </a:r>
          <a:r>
            <a:rPr lang="it-IT" sz="1700" kern="1200" dirty="0"/>
            <a:t> </a:t>
          </a:r>
          <a:r>
            <a:rPr lang="it-IT" sz="1700" kern="1200" dirty="0" err="1"/>
            <a:t>attempts</a:t>
          </a:r>
          <a:endParaRPr lang="it-IT" sz="1700" kern="1200" dirty="0"/>
        </a:p>
      </dsp:txBody>
      <dsp:txXfrm>
        <a:off x="1148050" y="4974580"/>
        <a:ext cx="5731466" cy="9939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1E9C5D-5A31-411D-9A48-D95ED532408C}">
      <dsp:nvSpPr>
        <dsp:cNvPr id="0" name=""/>
        <dsp:cNvSpPr/>
      </dsp:nvSpPr>
      <dsp:spPr>
        <a:xfrm>
          <a:off x="0" y="706966"/>
          <a:ext cx="2903906" cy="18439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5032DCB-5E4D-48D0-8D9C-DF582022410C}">
      <dsp:nvSpPr>
        <dsp:cNvPr id="0" name=""/>
        <dsp:cNvSpPr/>
      </dsp:nvSpPr>
      <dsp:spPr>
        <a:xfrm>
          <a:off x="322656" y="1013489"/>
          <a:ext cx="2903906" cy="184398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t>- User Interaction - Access Code</a:t>
          </a:r>
          <a:r>
            <a:rPr lang="en-US" sz="2000" kern="1200" dirty="0"/>
            <a:t>: The user enters a numeric code.</a:t>
          </a:r>
        </a:p>
      </dsp:txBody>
      <dsp:txXfrm>
        <a:off x="376664" y="1067497"/>
        <a:ext cx="2795890" cy="1735964"/>
      </dsp:txXfrm>
    </dsp:sp>
    <dsp:sp modelId="{5B75AD8B-85B1-4D3A-B30A-93F64D25474A}">
      <dsp:nvSpPr>
        <dsp:cNvPr id="0" name=""/>
        <dsp:cNvSpPr/>
      </dsp:nvSpPr>
      <dsp:spPr>
        <a:xfrm>
          <a:off x="3549218" y="706966"/>
          <a:ext cx="2903906" cy="18439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6F2191A-8C7C-4D43-B2CF-F130F5EC416C}">
      <dsp:nvSpPr>
        <dsp:cNvPr id="0" name=""/>
        <dsp:cNvSpPr/>
      </dsp:nvSpPr>
      <dsp:spPr>
        <a:xfrm>
          <a:off x="3871874" y="1013489"/>
          <a:ext cx="2903906" cy="184398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dirty="0"/>
            <a:t>Time Constraint: </a:t>
          </a:r>
          <a:r>
            <a:rPr lang="en-US" sz="2200" kern="1200" dirty="0"/>
            <a:t>The timer starts at 3 minutes and decrements every second.</a:t>
          </a:r>
        </a:p>
      </dsp:txBody>
      <dsp:txXfrm>
        <a:off x="3925882" y="1067497"/>
        <a:ext cx="2795890" cy="1735964"/>
      </dsp:txXfrm>
    </dsp:sp>
    <dsp:sp modelId="{2776AF9E-FEAB-43B6-92C2-6BACBF547DCC}">
      <dsp:nvSpPr>
        <dsp:cNvPr id="0" name=""/>
        <dsp:cNvSpPr/>
      </dsp:nvSpPr>
      <dsp:spPr>
        <a:xfrm>
          <a:off x="7098437" y="706966"/>
          <a:ext cx="2903906" cy="18439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76816D-FDF6-40EC-A448-E59FFCFC589D}">
      <dsp:nvSpPr>
        <dsp:cNvPr id="0" name=""/>
        <dsp:cNvSpPr/>
      </dsp:nvSpPr>
      <dsp:spPr>
        <a:xfrm>
          <a:off x="7421093" y="1013489"/>
          <a:ext cx="2903906" cy="184398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dirty="0"/>
            <a:t>Attempt Constraint</a:t>
          </a:r>
          <a:r>
            <a:rPr lang="en-US" sz="2200" kern="1200" dirty="0"/>
            <a:t>: After 3 incorrect code entries, an error is triggered.</a:t>
          </a:r>
        </a:p>
      </dsp:txBody>
      <dsp:txXfrm>
        <a:off x="7475101" y="1067497"/>
        <a:ext cx="2795890" cy="173596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png>
</file>

<file path=ppt/media/image16.png>
</file>

<file path=ppt/media/image2.png>
</file>

<file path=ppt/media/image3.png>
</file>

<file path=ppt/media/image4.png>
</file>

<file path=ppt/media/image5.svg>
</file>

<file path=ppt/media/image6.png>
</file>

<file path=ppt/media/image7.svg>
</file>

<file path=ppt/media/image8.png>
</file>

<file path=ppt/media/image9.svg>
</file>

<file path=ppt/media/media1.mkv>
</file>

<file path=ppt/media/media2.mk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C41D55-9887-422F-846F-B58048E73309}" type="datetimeFigureOut">
              <a:rPr lang="it-IT" smtClean="0"/>
              <a:t>15/01/2025</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233839-660B-4691-9A88-8C8E9DBF20A7}" type="slidenum">
              <a:rPr lang="it-IT" smtClean="0"/>
              <a:t>‹N›</a:t>
            </a:fld>
            <a:endParaRPr lang="it-IT"/>
          </a:p>
        </p:txBody>
      </p:sp>
    </p:spTree>
    <p:extLst>
      <p:ext uri="{BB962C8B-B14F-4D97-AF65-F5344CB8AC3E}">
        <p14:creationId xmlns:p14="http://schemas.microsoft.com/office/powerpoint/2010/main" val="42382676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BE183CE-8878-C141-5921-D8A8B165E51E}"/>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0A307C43-BE8F-8465-EC52-9A6C6BCE9F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BA9EB25E-C7CF-F8F7-1EE2-7743E1209B58}"/>
              </a:ext>
            </a:extLst>
          </p:cNvPr>
          <p:cNvSpPr>
            <a:spLocks noGrp="1"/>
          </p:cNvSpPr>
          <p:nvPr>
            <p:ph type="dt" sz="half" idx="10"/>
          </p:nvPr>
        </p:nvSpPr>
        <p:spPr/>
        <p:txBody>
          <a:bodyPr/>
          <a:lstStyle/>
          <a:p>
            <a:fld id="{1929E1CF-717C-4137-9B0D-B04546CB79AE}" type="datetimeFigureOut">
              <a:rPr lang="it-IT" smtClean="0"/>
              <a:t>15/01/2025</a:t>
            </a:fld>
            <a:endParaRPr lang="it-IT"/>
          </a:p>
        </p:txBody>
      </p:sp>
      <p:sp>
        <p:nvSpPr>
          <p:cNvPr id="5" name="Segnaposto piè di pagina 4">
            <a:extLst>
              <a:ext uri="{FF2B5EF4-FFF2-40B4-BE49-F238E27FC236}">
                <a16:creationId xmlns:a16="http://schemas.microsoft.com/office/drawing/2014/main" id="{7A728F6C-1996-D86A-CBC9-BC484344548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A5E28DFB-3624-8B3C-A499-4C4F4259A4E0}"/>
              </a:ext>
            </a:extLst>
          </p:cNvPr>
          <p:cNvSpPr>
            <a:spLocks noGrp="1"/>
          </p:cNvSpPr>
          <p:nvPr>
            <p:ph type="sldNum" sz="quarter" idx="12"/>
          </p:nvPr>
        </p:nvSpPr>
        <p:spPr/>
        <p:txBody>
          <a:bodyPr/>
          <a:lstStyle/>
          <a:p>
            <a:fld id="{3544B302-82FA-40FA-B846-C68B0258B7F3}" type="slidenum">
              <a:rPr lang="it-IT" smtClean="0"/>
              <a:t>‹N›</a:t>
            </a:fld>
            <a:endParaRPr lang="it-IT"/>
          </a:p>
        </p:txBody>
      </p:sp>
    </p:spTree>
    <p:extLst>
      <p:ext uri="{BB962C8B-B14F-4D97-AF65-F5344CB8AC3E}">
        <p14:creationId xmlns:p14="http://schemas.microsoft.com/office/powerpoint/2010/main" val="25069810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B6D009-7135-B500-351B-FECB7A03DC7E}"/>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06FA3FBC-FCC6-7E2B-F38A-12650DA6E53F}"/>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51D6840-CDE4-77AB-D9CF-380C4CCA40FD}"/>
              </a:ext>
            </a:extLst>
          </p:cNvPr>
          <p:cNvSpPr>
            <a:spLocks noGrp="1"/>
          </p:cNvSpPr>
          <p:nvPr>
            <p:ph type="dt" sz="half" idx="10"/>
          </p:nvPr>
        </p:nvSpPr>
        <p:spPr/>
        <p:txBody>
          <a:bodyPr/>
          <a:lstStyle/>
          <a:p>
            <a:fld id="{1929E1CF-717C-4137-9B0D-B04546CB79AE}" type="datetimeFigureOut">
              <a:rPr lang="it-IT" smtClean="0"/>
              <a:t>15/01/2025</a:t>
            </a:fld>
            <a:endParaRPr lang="it-IT"/>
          </a:p>
        </p:txBody>
      </p:sp>
      <p:sp>
        <p:nvSpPr>
          <p:cNvPr id="5" name="Segnaposto piè di pagina 4">
            <a:extLst>
              <a:ext uri="{FF2B5EF4-FFF2-40B4-BE49-F238E27FC236}">
                <a16:creationId xmlns:a16="http://schemas.microsoft.com/office/drawing/2014/main" id="{4B6D3A7D-8939-9D13-E6F6-5FFA9AECBE7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77EC7680-871A-A21B-CDE5-8C6DCA519E4E}"/>
              </a:ext>
            </a:extLst>
          </p:cNvPr>
          <p:cNvSpPr>
            <a:spLocks noGrp="1"/>
          </p:cNvSpPr>
          <p:nvPr>
            <p:ph type="sldNum" sz="quarter" idx="12"/>
          </p:nvPr>
        </p:nvSpPr>
        <p:spPr/>
        <p:txBody>
          <a:bodyPr/>
          <a:lstStyle/>
          <a:p>
            <a:fld id="{3544B302-82FA-40FA-B846-C68B0258B7F3}" type="slidenum">
              <a:rPr lang="it-IT" smtClean="0"/>
              <a:t>‹N›</a:t>
            </a:fld>
            <a:endParaRPr lang="it-IT"/>
          </a:p>
        </p:txBody>
      </p:sp>
    </p:spTree>
    <p:extLst>
      <p:ext uri="{BB962C8B-B14F-4D97-AF65-F5344CB8AC3E}">
        <p14:creationId xmlns:p14="http://schemas.microsoft.com/office/powerpoint/2010/main" val="41492206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43E5B65B-6E76-7A3C-E6AD-09A62F7017E8}"/>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58FB72DE-84B8-5804-13DD-6E3066033751}"/>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B0C9681-495C-D6F8-FE55-B3D45D5946CD}"/>
              </a:ext>
            </a:extLst>
          </p:cNvPr>
          <p:cNvSpPr>
            <a:spLocks noGrp="1"/>
          </p:cNvSpPr>
          <p:nvPr>
            <p:ph type="dt" sz="half" idx="10"/>
          </p:nvPr>
        </p:nvSpPr>
        <p:spPr/>
        <p:txBody>
          <a:bodyPr/>
          <a:lstStyle/>
          <a:p>
            <a:fld id="{1929E1CF-717C-4137-9B0D-B04546CB79AE}" type="datetimeFigureOut">
              <a:rPr lang="it-IT" smtClean="0"/>
              <a:t>15/01/2025</a:t>
            </a:fld>
            <a:endParaRPr lang="it-IT"/>
          </a:p>
        </p:txBody>
      </p:sp>
      <p:sp>
        <p:nvSpPr>
          <p:cNvPr id="5" name="Segnaposto piè di pagina 4">
            <a:extLst>
              <a:ext uri="{FF2B5EF4-FFF2-40B4-BE49-F238E27FC236}">
                <a16:creationId xmlns:a16="http://schemas.microsoft.com/office/drawing/2014/main" id="{1FDEBC60-4119-25B0-9D03-73298C9A1CD1}"/>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B6EE39E-828E-702B-A996-C64249641810}"/>
              </a:ext>
            </a:extLst>
          </p:cNvPr>
          <p:cNvSpPr>
            <a:spLocks noGrp="1"/>
          </p:cNvSpPr>
          <p:nvPr>
            <p:ph type="sldNum" sz="quarter" idx="12"/>
          </p:nvPr>
        </p:nvSpPr>
        <p:spPr/>
        <p:txBody>
          <a:bodyPr/>
          <a:lstStyle/>
          <a:p>
            <a:fld id="{3544B302-82FA-40FA-B846-C68B0258B7F3}" type="slidenum">
              <a:rPr lang="it-IT" smtClean="0"/>
              <a:t>‹N›</a:t>
            </a:fld>
            <a:endParaRPr lang="it-IT"/>
          </a:p>
        </p:txBody>
      </p:sp>
    </p:spTree>
    <p:extLst>
      <p:ext uri="{BB962C8B-B14F-4D97-AF65-F5344CB8AC3E}">
        <p14:creationId xmlns:p14="http://schemas.microsoft.com/office/powerpoint/2010/main" val="29834769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8D6B-70A2-430A-9F5D-DA093D8C16CF}"/>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94A2845-6CA6-4745-A951-25B8D5319D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049424-7A20-4BA1-9F60-671A5DBB3B13}"/>
              </a:ext>
            </a:extLst>
          </p:cNvPr>
          <p:cNvSpPr>
            <a:spLocks noGrp="1"/>
          </p:cNvSpPr>
          <p:nvPr>
            <p:ph type="dt" sz="half" idx="10"/>
          </p:nvPr>
        </p:nvSpPr>
        <p:spPr/>
        <p:txBody>
          <a:bodyPr/>
          <a:lstStyle/>
          <a:p>
            <a:fld id="{8F72BA41-EC5B-4197-BCC8-0FD2E523CD7A}" type="datetimeFigureOut">
              <a:rPr lang="en-US" smtClean="0"/>
              <a:t>1/15/2025</a:t>
            </a:fld>
            <a:endParaRPr lang="en-US"/>
          </a:p>
        </p:txBody>
      </p:sp>
      <p:sp>
        <p:nvSpPr>
          <p:cNvPr id="5" name="Footer Placeholder 4">
            <a:extLst>
              <a:ext uri="{FF2B5EF4-FFF2-40B4-BE49-F238E27FC236}">
                <a16:creationId xmlns:a16="http://schemas.microsoft.com/office/drawing/2014/main" id="{4F1BD2B2-E17F-402E-8EA3-5C7C1118A8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D23070-8658-4AC0-B2A3-4BE605A840F8}"/>
              </a:ext>
            </a:extLst>
          </p:cNvPr>
          <p:cNvSpPr>
            <a:spLocks noGrp="1"/>
          </p:cNvSpPr>
          <p:nvPr>
            <p:ph type="sldNum" sz="quarter" idx="12"/>
          </p:nvPr>
        </p:nvSpPr>
        <p:spPr/>
        <p:txBody>
          <a:bodyPr/>
          <a:lstStyle/>
          <a:p>
            <a:fld id="{BE15108C-154A-4A5A-9C05-91A49A422BA7}" type="slidenum">
              <a:rPr lang="en-US" smtClean="0"/>
              <a:t>‹N›</a:t>
            </a:fld>
            <a:endParaRPr lang="en-US"/>
          </a:p>
        </p:txBody>
      </p:sp>
    </p:spTree>
    <p:extLst>
      <p:ext uri="{BB962C8B-B14F-4D97-AF65-F5344CB8AC3E}">
        <p14:creationId xmlns:p14="http://schemas.microsoft.com/office/powerpoint/2010/main" val="2851439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8DB114-93A8-D994-6FF7-32D2A4766C9C}"/>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DC54BC3C-76E2-68D9-B919-825545BC8A74}"/>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18DD1A8F-F30B-6D3A-3849-52DF9181003F}"/>
              </a:ext>
            </a:extLst>
          </p:cNvPr>
          <p:cNvSpPr>
            <a:spLocks noGrp="1"/>
          </p:cNvSpPr>
          <p:nvPr>
            <p:ph type="dt" sz="half" idx="10"/>
          </p:nvPr>
        </p:nvSpPr>
        <p:spPr/>
        <p:txBody>
          <a:bodyPr/>
          <a:lstStyle/>
          <a:p>
            <a:fld id="{1929E1CF-717C-4137-9B0D-B04546CB79AE}" type="datetimeFigureOut">
              <a:rPr lang="it-IT" smtClean="0"/>
              <a:t>15/01/2025</a:t>
            </a:fld>
            <a:endParaRPr lang="it-IT"/>
          </a:p>
        </p:txBody>
      </p:sp>
      <p:sp>
        <p:nvSpPr>
          <p:cNvPr id="5" name="Segnaposto piè di pagina 4">
            <a:extLst>
              <a:ext uri="{FF2B5EF4-FFF2-40B4-BE49-F238E27FC236}">
                <a16:creationId xmlns:a16="http://schemas.microsoft.com/office/drawing/2014/main" id="{9F0DFC16-60E1-CE43-D9D3-580879FC782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A1214D97-6573-E834-02B9-C741A4493D1A}"/>
              </a:ext>
            </a:extLst>
          </p:cNvPr>
          <p:cNvSpPr>
            <a:spLocks noGrp="1"/>
          </p:cNvSpPr>
          <p:nvPr>
            <p:ph type="sldNum" sz="quarter" idx="12"/>
          </p:nvPr>
        </p:nvSpPr>
        <p:spPr/>
        <p:txBody>
          <a:bodyPr/>
          <a:lstStyle/>
          <a:p>
            <a:fld id="{3544B302-82FA-40FA-B846-C68B0258B7F3}" type="slidenum">
              <a:rPr lang="it-IT" smtClean="0"/>
              <a:t>‹N›</a:t>
            </a:fld>
            <a:endParaRPr lang="it-IT"/>
          </a:p>
        </p:txBody>
      </p:sp>
    </p:spTree>
    <p:extLst>
      <p:ext uri="{BB962C8B-B14F-4D97-AF65-F5344CB8AC3E}">
        <p14:creationId xmlns:p14="http://schemas.microsoft.com/office/powerpoint/2010/main" val="208784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E7C08FB-6BA1-49D5-55B5-222C633382F0}"/>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F58E86CE-B446-E254-9175-61DD395010D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B7E3E736-991A-058D-34C5-079B1434D1F0}"/>
              </a:ext>
            </a:extLst>
          </p:cNvPr>
          <p:cNvSpPr>
            <a:spLocks noGrp="1"/>
          </p:cNvSpPr>
          <p:nvPr>
            <p:ph type="dt" sz="half" idx="10"/>
          </p:nvPr>
        </p:nvSpPr>
        <p:spPr/>
        <p:txBody>
          <a:bodyPr/>
          <a:lstStyle/>
          <a:p>
            <a:fld id="{1929E1CF-717C-4137-9B0D-B04546CB79AE}" type="datetimeFigureOut">
              <a:rPr lang="it-IT" smtClean="0"/>
              <a:t>15/01/2025</a:t>
            </a:fld>
            <a:endParaRPr lang="it-IT"/>
          </a:p>
        </p:txBody>
      </p:sp>
      <p:sp>
        <p:nvSpPr>
          <p:cNvPr id="5" name="Segnaposto piè di pagina 4">
            <a:extLst>
              <a:ext uri="{FF2B5EF4-FFF2-40B4-BE49-F238E27FC236}">
                <a16:creationId xmlns:a16="http://schemas.microsoft.com/office/drawing/2014/main" id="{2DFEF030-552E-937B-BC2F-E0570484AC1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4C2E3A7-8FF6-DB0C-8E11-EDF51D8C84A0}"/>
              </a:ext>
            </a:extLst>
          </p:cNvPr>
          <p:cNvSpPr>
            <a:spLocks noGrp="1"/>
          </p:cNvSpPr>
          <p:nvPr>
            <p:ph type="sldNum" sz="quarter" idx="12"/>
          </p:nvPr>
        </p:nvSpPr>
        <p:spPr/>
        <p:txBody>
          <a:bodyPr/>
          <a:lstStyle/>
          <a:p>
            <a:fld id="{3544B302-82FA-40FA-B846-C68B0258B7F3}" type="slidenum">
              <a:rPr lang="it-IT" smtClean="0"/>
              <a:t>‹N›</a:t>
            </a:fld>
            <a:endParaRPr lang="it-IT"/>
          </a:p>
        </p:txBody>
      </p:sp>
    </p:spTree>
    <p:extLst>
      <p:ext uri="{BB962C8B-B14F-4D97-AF65-F5344CB8AC3E}">
        <p14:creationId xmlns:p14="http://schemas.microsoft.com/office/powerpoint/2010/main" val="2071072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B4DA8D7-B1B2-D379-AB57-582D01953ED2}"/>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23B1C273-79AD-26C4-81DE-1047412D5FC7}"/>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9E331BAC-373B-EBC1-1495-2D26B1EA892D}"/>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70502E27-9625-1B17-4DA8-62E62629DF5D}"/>
              </a:ext>
            </a:extLst>
          </p:cNvPr>
          <p:cNvSpPr>
            <a:spLocks noGrp="1"/>
          </p:cNvSpPr>
          <p:nvPr>
            <p:ph type="dt" sz="half" idx="10"/>
          </p:nvPr>
        </p:nvSpPr>
        <p:spPr/>
        <p:txBody>
          <a:bodyPr/>
          <a:lstStyle/>
          <a:p>
            <a:fld id="{1929E1CF-717C-4137-9B0D-B04546CB79AE}" type="datetimeFigureOut">
              <a:rPr lang="it-IT" smtClean="0"/>
              <a:t>15/01/2025</a:t>
            </a:fld>
            <a:endParaRPr lang="it-IT"/>
          </a:p>
        </p:txBody>
      </p:sp>
      <p:sp>
        <p:nvSpPr>
          <p:cNvPr id="6" name="Segnaposto piè di pagina 5">
            <a:extLst>
              <a:ext uri="{FF2B5EF4-FFF2-40B4-BE49-F238E27FC236}">
                <a16:creationId xmlns:a16="http://schemas.microsoft.com/office/drawing/2014/main" id="{08E1EF67-DE7F-2A85-0087-41071EC13EA0}"/>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6D83A497-8D3C-0777-4CAA-7840F332A0D4}"/>
              </a:ext>
            </a:extLst>
          </p:cNvPr>
          <p:cNvSpPr>
            <a:spLocks noGrp="1"/>
          </p:cNvSpPr>
          <p:nvPr>
            <p:ph type="sldNum" sz="quarter" idx="12"/>
          </p:nvPr>
        </p:nvSpPr>
        <p:spPr/>
        <p:txBody>
          <a:bodyPr/>
          <a:lstStyle/>
          <a:p>
            <a:fld id="{3544B302-82FA-40FA-B846-C68B0258B7F3}" type="slidenum">
              <a:rPr lang="it-IT" smtClean="0"/>
              <a:t>‹N›</a:t>
            </a:fld>
            <a:endParaRPr lang="it-IT"/>
          </a:p>
        </p:txBody>
      </p:sp>
    </p:spTree>
    <p:extLst>
      <p:ext uri="{BB962C8B-B14F-4D97-AF65-F5344CB8AC3E}">
        <p14:creationId xmlns:p14="http://schemas.microsoft.com/office/powerpoint/2010/main" val="3104488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D419705-4D43-34E0-4484-A60DFEBB6BB2}"/>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1A1DC207-6F22-8C56-6A63-731FEA19C9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3A66B73C-E134-3D8F-4371-0726B8E6B386}"/>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8A8A53F4-FFB2-7ACB-75BD-657F761D367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90984120-FCA3-7F01-C970-A841A31DE354}"/>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A241E23A-6614-49E0-11AD-76D9975B4ECA}"/>
              </a:ext>
            </a:extLst>
          </p:cNvPr>
          <p:cNvSpPr>
            <a:spLocks noGrp="1"/>
          </p:cNvSpPr>
          <p:nvPr>
            <p:ph type="dt" sz="half" idx="10"/>
          </p:nvPr>
        </p:nvSpPr>
        <p:spPr/>
        <p:txBody>
          <a:bodyPr/>
          <a:lstStyle/>
          <a:p>
            <a:fld id="{1929E1CF-717C-4137-9B0D-B04546CB79AE}" type="datetimeFigureOut">
              <a:rPr lang="it-IT" smtClean="0"/>
              <a:t>15/01/2025</a:t>
            </a:fld>
            <a:endParaRPr lang="it-IT"/>
          </a:p>
        </p:txBody>
      </p:sp>
      <p:sp>
        <p:nvSpPr>
          <p:cNvPr id="8" name="Segnaposto piè di pagina 7">
            <a:extLst>
              <a:ext uri="{FF2B5EF4-FFF2-40B4-BE49-F238E27FC236}">
                <a16:creationId xmlns:a16="http://schemas.microsoft.com/office/drawing/2014/main" id="{BEF8BE68-E8CA-5FCF-5AB9-B368CB546EB3}"/>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4FE99051-3B59-8018-5299-FEBE45EE9731}"/>
              </a:ext>
            </a:extLst>
          </p:cNvPr>
          <p:cNvSpPr>
            <a:spLocks noGrp="1"/>
          </p:cNvSpPr>
          <p:nvPr>
            <p:ph type="sldNum" sz="quarter" idx="12"/>
          </p:nvPr>
        </p:nvSpPr>
        <p:spPr/>
        <p:txBody>
          <a:bodyPr/>
          <a:lstStyle/>
          <a:p>
            <a:fld id="{3544B302-82FA-40FA-B846-C68B0258B7F3}" type="slidenum">
              <a:rPr lang="it-IT" smtClean="0"/>
              <a:t>‹N›</a:t>
            </a:fld>
            <a:endParaRPr lang="it-IT"/>
          </a:p>
        </p:txBody>
      </p:sp>
    </p:spTree>
    <p:extLst>
      <p:ext uri="{BB962C8B-B14F-4D97-AF65-F5344CB8AC3E}">
        <p14:creationId xmlns:p14="http://schemas.microsoft.com/office/powerpoint/2010/main" val="1287896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72BC0B6-BFD8-2A47-526A-F877131B1BD8}"/>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0894D650-CC85-FDD7-4E39-98A75141BB0B}"/>
              </a:ext>
            </a:extLst>
          </p:cNvPr>
          <p:cNvSpPr>
            <a:spLocks noGrp="1"/>
          </p:cNvSpPr>
          <p:nvPr>
            <p:ph type="dt" sz="half" idx="10"/>
          </p:nvPr>
        </p:nvSpPr>
        <p:spPr/>
        <p:txBody>
          <a:bodyPr/>
          <a:lstStyle/>
          <a:p>
            <a:fld id="{1929E1CF-717C-4137-9B0D-B04546CB79AE}" type="datetimeFigureOut">
              <a:rPr lang="it-IT" smtClean="0"/>
              <a:t>15/01/2025</a:t>
            </a:fld>
            <a:endParaRPr lang="it-IT"/>
          </a:p>
        </p:txBody>
      </p:sp>
      <p:sp>
        <p:nvSpPr>
          <p:cNvPr id="4" name="Segnaposto piè di pagina 3">
            <a:extLst>
              <a:ext uri="{FF2B5EF4-FFF2-40B4-BE49-F238E27FC236}">
                <a16:creationId xmlns:a16="http://schemas.microsoft.com/office/drawing/2014/main" id="{122E8231-6992-4DE4-26F1-8ED958B8570F}"/>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322F48F5-EE55-5408-ECDD-F5203794EF82}"/>
              </a:ext>
            </a:extLst>
          </p:cNvPr>
          <p:cNvSpPr>
            <a:spLocks noGrp="1"/>
          </p:cNvSpPr>
          <p:nvPr>
            <p:ph type="sldNum" sz="quarter" idx="12"/>
          </p:nvPr>
        </p:nvSpPr>
        <p:spPr/>
        <p:txBody>
          <a:bodyPr/>
          <a:lstStyle/>
          <a:p>
            <a:fld id="{3544B302-82FA-40FA-B846-C68B0258B7F3}" type="slidenum">
              <a:rPr lang="it-IT" smtClean="0"/>
              <a:t>‹N›</a:t>
            </a:fld>
            <a:endParaRPr lang="it-IT"/>
          </a:p>
        </p:txBody>
      </p:sp>
    </p:spTree>
    <p:extLst>
      <p:ext uri="{BB962C8B-B14F-4D97-AF65-F5344CB8AC3E}">
        <p14:creationId xmlns:p14="http://schemas.microsoft.com/office/powerpoint/2010/main" val="11434895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38E589B9-7BC3-7014-0A3A-63491CA661AF}"/>
              </a:ext>
            </a:extLst>
          </p:cNvPr>
          <p:cNvSpPr>
            <a:spLocks noGrp="1"/>
          </p:cNvSpPr>
          <p:nvPr>
            <p:ph type="dt" sz="half" idx="10"/>
          </p:nvPr>
        </p:nvSpPr>
        <p:spPr/>
        <p:txBody>
          <a:bodyPr/>
          <a:lstStyle/>
          <a:p>
            <a:fld id="{1929E1CF-717C-4137-9B0D-B04546CB79AE}" type="datetimeFigureOut">
              <a:rPr lang="it-IT" smtClean="0"/>
              <a:t>15/01/2025</a:t>
            </a:fld>
            <a:endParaRPr lang="it-IT"/>
          </a:p>
        </p:txBody>
      </p:sp>
      <p:sp>
        <p:nvSpPr>
          <p:cNvPr id="3" name="Segnaposto piè di pagina 2">
            <a:extLst>
              <a:ext uri="{FF2B5EF4-FFF2-40B4-BE49-F238E27FC236}">
                <a16:creationId xmlns:a16="http://schemas.microsoft.com/office/drawing/2014/main" id="{9A5D8794-58E6-4E5D-58CB-AF1DC066D79F}"/>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C35C1034-CC63-F4E3-E077-F483A0964080}"/>
              </a:ext>
            </a:extLst>
          </p:cNvPr>
          <p:cNvSpPr>
            <a:spLocks noGrp="1"/>
          </p:cNvSpPr>
          <p:nvPr>
            <p:ph type="sldNum" sz="quarter" idx="12"/>
          </p:nvPr>
        </p:nvSpPr>
        <p:spPr/>
        <p:txBody>
          <a:bodyPr/>
          <a:lstStyle/>
          <a:p>
            <a:fld id="{3544B302-82FA-40FA-B846-C68B0258B7F3}" type="slidenum">
              <a:rPr lang="it-IT" smtClean="0"/>
              <a:t>‹N›</a:t>
            </a:fld>
            <a:endParaRPr lang="it-IT"/>
          </a:p>
        </p:txBody>
      </p:sp>
    </p:spTree>
    <p:extLst>
      <p:ext uri="{BB962C8B-B14F-4D97-AF65-F5344CB8AC3E}">
        <p14:creationId xmlns:p14="http://schemas.microsoft.com/office/powerpoint/2010/main" val="9760850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4BD7554-57D0-286B-4E98-AE67D5C0161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76FFAF7D-E345-DC8A-D79D-07C4EC4961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7BAFB03A-65D1-19EB-602E-B6A1367580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48CE742-8E45-0CD8-13BB-213A88558DBD}"/>
              </a:ext>
            </a:extLst>
          </p:cNvPr>
          <p:cNvSpPr>
            <a:spLocks noGrp="1"/>
          </p:cNvSpPr>
          <p:nvPr>
            <p:ph type="dt" sz="half" idx="10"/>
          </p:nvPr>
        </p:nvSpPr>
        <p:spPr/>
        <p:txBody>
          <a:bodyPr/>
          <a:lstStyle/>
          <a:p>
            <a:fld id="{1929E1CF-717C-4137-9B0D-B04546CB79AE}" type="datetimeFigureOut">
              <a:rPr lang="it-IT" smtClean="0"/>
              <a:t>15/01/2025</a:t>
            </a:fld>
            <a:endParaRPr lang="it-IT"/>
          </a:p>
        </p:txBody>
      </p:sp>
      <p:sp>
        <p:nvSpPr>
          <p:cNvPr id="6" name="Segnaposto piè di pagina 5">
            <a:extLst>
              <a:ext uri="{FF2B5EF4-FFF2-40B4-BE49-F238E27FC236}">
                <a16:creationId xmlns:a16="http://schemas.microsoft.com/office/drawing/2014/main" id="{4879C349-D464-395E-88A2-B6CE12F6347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72EFEB41-EDCC-9CFC-05DF-ED50616C7906}"/>
              </a:ext>
            </a:extLst>
          </p:cNvPr>
          <p:cNvSpPr>
            <a:spLocks noGrp="1"/>
          </p:cNvSpPr>
          <p:nvPr>
            <p:ph type="sldNum" sz="quarter" idx="12"/>
          </p:nvPr>
        </p:nvSpPr>
        <p:spPr/>
        <p:txBody>
          <a:bodyPr/>
          <a:lstStyle/>
          <a:p>
            <a:fld id="{3544B302-82FA-40FA-B846-C68B0258B7F3}" type="slidenum">
              <a:rPr lang="it-IT" smtClean="0"/>
              <a:t>‹N›</a:t>
            </a:fld>
            <a:endParaRPr lang="it-IT"/>
          </a:p>
        </p:txBody>
      </p:sp>
    </p:spTree>
    <p:extLst>
      <p:ext uri="{BB962C8B-B14F-4D97-AF65-F5344CB8AC3E}">
        <p14:creationId xmlns:p14="http://schemas.microsoft.com/office/powerpoint/2010/main" val="3660225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3BA007-4BCF-CF79-1F70-52C40D76A793}"/>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47BD4A47-8F80-8F1B-7E70-E3C508FE9C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A60EE524-E1C9-E63E-3BFD-3B13C68D66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01366F2-69B1-325D-3103-609AE2126BDB}"/>
              </a:ext>
            </a:extLst>
          </p:cNvPr>
          <p:cNvSpPr>
            <a:spLocks noGrp="1"/>
          </p:cNvSpPr>
          <p:nvPr>
            <p:ph type="dt" sz="half" idx="10"/>
          </p:nvPr>
        </p:nvSpPr>
        <p:spPr/>
        <p:txBody>
          <a:bodyPr/>
          <a:lstStyle/>
          <a:p>
            <a:fld id="{1929E1CF-717C-4137-9B0D-B04546CB79AE}" type="datetimeFigureOut">
              <a:rPr lang="it-IT" smtClean="0"/>
              <a:t>15/01/2025</a:t>
            </a:fld>
            <a:endParaRPr lang="it-IT"/>
          </a:p>
        </p:txBody>
      </p:sp>
      <p:sp>
        <p:nvSpPr>
          <p:cNvPr id="6" name="Segnaposto piè di pagina 5">
            <a:extLst>
              <a:ext uri="{FF2B5EF4-FFF2-40B4-BE49-F238E27FC236}">
                <a16:creationId xmlns:a16="http://schemas.microsoft.com/office/drawing/2014/main" id="{1BC34098-0970-6ED7-086A-19B1A944394E}"/>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971A1410-E2D3-700A-D1C1-9F98230E56F4}"/>
              </a:ext>
            </a:extLst>
          </p:cNvPr>
          <p:cNvSpPr>
            <a:spLocks noGrp="1"/>
          </p:cNvSpPr>
          <p:nvPr>
            <p:ph type="sldNum" sz="quarter" idx="12"/>
          </p:nvPr>
        </p:nvSpPr>
        <p:spPr/>
        <p:txBody>
          <a:bodyPr/>
          <a:lstStyle/>
          <a:p>
            <a:fld id="{3544B302-82FA-40FA-B846-C68B0258B7F3}" type="slidenum">
              <a:rPr lang="it-IT" smtClean="0"/>
              <a:t>‹N›</a:t>
            </a:fld>
            <a:endParaRPr lang="it-IT"/>
          </a:p>
        </p:txBody>
      </p:sp>
    </p:spTree>
    <p:extLst>
      <p:ext uri="{BB962C8B-B14F-4D97-AF65-F5344CB8AC3E}">
        <p14:creationId xmlns:p14="http://schemas.microsoft.com/office/powerpoint/2010/main" val="2267118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E20C2159-D54A-C92A-CED2-C60AB87B39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05C7D796-CBC1-1FB9-BDFD-55CA47C9DE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F0E68EF-049D-E56B-CDBB-C359421BBB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929E1CF-717C-4137-9B0D-B04546CB79AE}" type="datetimeFigureOut">
              <a:rPr lang="it-IT" smtClean="0"/>
              <a:t>15/01/2025</a:t>
            </a:fld>
            <a:endParaRPr lang="it-IT"/>
          </a:p>
        </p:txBody>
      </p:sp>
      <p:sp>
        <p:nvSpPr>
          <p:cNvPr id="5" name="Segnaposto piè di pagina 4">
            <a:extLst>
              <a:ext uri="{FF2B5EF4-FFF2-40B4-BE49-F238E27FC236}">
                <a16:creationId xmlns:a16="http://schemas.microsoft.com/office/drawing/2014/main" id="{95E1FACA-9E26-463A-9BC9-15B2A26EFB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it-IT"/>
          </a:p>
        </p:txBody>
      </p:sp>
      <p:sp>
        <p:nvSpPr>
          <p:cNvPr id="6" name="Segnaposto numero diapositiva 5">
            <a:extLst>
              <a:ext uri="{FF2B5EF4-FFF2-40B4-BE49-F238E27FC236}">
                <a16:creationId xmlns:a16="http://schemas.microsoft.com/office/drawing/2014/main" id="{08591596-A86A-74A1-13D5-E3C7B83AE6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544B302-82FA-40FA-B846-C68B0258B7F3}" type="slidenum">
              <a:rPr lang="it-IT" smtClean="0"/>
              <a:t>‹N›</a:t>
            </a:fld>
            <a:endParaRPr lang="it-IT"/>
          </a:p>
        </p:txBody>
      </p:sp>
    </p:spTree>
    <p:extLst>
      <p:ext uri="{BB962C8B-B14F-4D97-AF65-F5344CB8AC3E}">
        <p14:creationId xmlns:p14="http://schemas.microsoft.com/office/powerpoint/2010/main" val="12909556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DF0D99C-5D42-41C6-A50C-C4E2D6B2A36E}"/>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40" name="Straight Connector 39">
              <a:extLst>
                <a:ext uri="{FF2B5EF4-FFF2-40B4-BE49-F238E27FC236}">
                  <a16:creationId xmlns:a16="http://schemas.microsoft.com/office/drawing/2014/main" id="{5F28962D-50BA-43F8-8863-28ECE711D3F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80F5939-D4E0-46FD-9A5A-5D648E381092}"/>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633D331-78CB-40A1-B167-8185EC5D707B}"/>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512E4B1-E78E-49E7-AA36-374CC1B084E4}"/>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7D46340-CBFC-490F-B44E-7AA8FBF58B05}"/>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575C26C-3EBD-4AA9-BA4D-2561E295D65D}"/>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35DB6BE-E065-4559-BF5C-36B56B379040}"/>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DA54272-CD9D-4F68-BBAB-4F0C0C3EC63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002CE8F-9256-4F2C-B474-58873717119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C9DE9F-4252-401D-913E-B74C9E326F9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FE4E69B-534F-4A80-9E1C-798BEE1B079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7564E1C-009C-4832-AE8D-E98286693F0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305DF1C-5801-43F2-A8B9-5351369418C0}"/>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06E71C8-0783-4E17-9B34-F51231DD2954}"/>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D908F17-2A89-4B0A-A2EA-692390969FE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BE22751-380F-44F9-BEED-0A553CF87BE5}"/>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7B27910-846F-4E4E-B588-F5B2E026FE9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6E0501E-134E-46D7-984F-3A382B0BB29B}"/>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0A83974-CBD7-4A69-9D84-2D3BBDE027A5}"/>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503E931-00D4-4B0C-BC69-49FE5C766518}"/>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7732A30-BE2F-4D71-BC37-60F7B44591B9}"/>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C8EB840-DE7D-4E67-989C-F4D8F50E15BD}"/>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05D2CC2-53CC-487E-A72E-42B1E9B18460}"/>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3A12D6B-1D60-4F26-8FB9-74AD5B070BDF}"/>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1895D00-2D63-443C-95A8-5EB6E5EECBF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AC50652-2A56-4382-95D0-971644EE0FA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A50A374-8880-482D-B54F-F74E0D7BE18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66364D8-CCC7-4AAF-94BC-766EC160D99E}"/>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A0DC409-26E2-4453-89FD-745EA849BE7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39ED039-D66C-4A5E-AA35-E7A5FA2E64C2}"/>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72C13DC-161E-49CF-96B5-5383AA052AB7}"/>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laceholder 1">
            <a:extLst>
              <a:ext uri="{FF2B5EF4-FFF2-40B4-BE49-F238E27FC236}">
                <a16:creationId xmlns:a16="http://schemas.microsoft.com/office/drawing/2014/main" id="{05103067-48DA-458C-99F6-9921C19A802A}"/>
              </a:ext>
            </a:extLst>
          </p:cNvPr>
          <p:cNvSpPr>
            <a:spLocks noGrp="1"/>
          </p:cNvSpPr>
          <p:nvPr>
            <p:ph type="title"/>
          </p:nvPr>
        </p:nvSpPr>
        <p:spPr>
          <a:xfrm>
            <a:off x="691079" y="725951"/>
            <a:ext cx="10325000" cy="14424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CB86862-507E-4F73-890F-3B77BCFA3FA2}"/>
              </a:ext>
            </a:extLst>
          </p:cNvPr>
          <p:cNvSpPr>
            <a:spLocks noGrp="1"/>
          </p:cNvSpPr>
          <p:nvPr>
            <p:ph type="body" idx="1"/>
          </p:nvPr>
        </p:nvSpPr>
        <p:spPr>
          <a:xfrm>
            <a:off x="691079" y="2340131"/>
            <a:ext cx="10325000" cy="35644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EFBC0BB-AF05-4753-9159-41A16FBFC3B4}"/>
              </a:ext>
            </a:extLst>
          </p:cNvPr>
          <p:cNvSpPr>
            <a:spLocks noGrp="1"/>
          </p:cNvSpPr>
          <p:nvPr>
            <p:ph type="dt" sz="half" idx="2"/>
          </p:nvPr>
        </p:nvSpPr>
        <p:spPr>
          <a:xfrm>
            <a:off x="683587" y="6215870"/>
            <a:ext cx="3843779" cy="417126"/>
          </a:xfrm>
          <a:prstGeom prst="rect">
            <a:avLst/>
          </a:prstGeom>
        </p:spPr>
        <p:txBody>
          <a:bodyPr vert="horz" lIns="91440" tIns="45720" rIns="91440" bIns="45720" rtlCol="0" anchor="ctr"/>
          <a:lstStyle>
            <a:lvl1pPr algn="l">
              <a:defRPr sz="900">
                <a:solidFill>
                  <a:schemeClr val="tx1">
                    <a:tint val="75000"/>
                  </a:schemeClr>
                </a:solidFill>
              </a:defRPr>
            </a:lvl1pPr>
          </a:lstStyle>
          <a:p>
            <a:fld id="{8F72BA41-EC5B-4197-BCC8-0FD2E523CD7A}" type="datetimeFigureOut">
              <a:rPr lang="en-US" smtClean="0"/>
              <a:pPr/>
              <a:t>1/15/2025</a:t>
            </a:fld>
            <a:endParaRPr lang="en-US" dirty="0"/>
          </a:p>
        </p:txBody>
      </p:sp>
      <p:sp>
        <p:nvSpPr>
          <p:cNvPr id="5" name="Footer Placeholder 4">
            <a:extLst>
              <a:ext uri="{FF2B5EF4-FFF2-40B4-BE49-F238E27FC236}">
                <a16:creationId xmlns:a16="http://schemas.microsoft.com/office/drawing/2014/main" id="{28362F82-EA1A-4B02-8A64-3B44C0D9DAC6}"/>
              </a:ext>
            </a:extLst>
          </p:cNvPr>
          <p:cNvSpPr>
            <a:spLocks noGrp="1"/>
          </p:cNvSpPr>
          <p:nvPr>
            <p:ph type="ftr" sz="quarter" idx="3"/>
          </p:nvPr>
        </p:nvSpPr>
        <p:spPr>
          <a:xfrm>
            <a:off x="691078" y="236364"/>
            <a:ext cx="4114800" cy="417126"/>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9C5EF32-1CA9-4CDA-8182-2FB0C30A0F6F}"/>
              </a:ext>
            </a:extLst>
          </p:cNvPr>
          <p:cNvSpPr>
            <a:spLocks noGrp="1"/>
          </p:cNvSpPr>
          <p:nvPr>
            <p:ph type="sldNum" sz="quarter" idx="4"/>
          </p:nvPr>
        </p:nvSpPr>
        <p:spPr>
          <a:xfrm>
            <a:off x="11003649" y="6215870"/>
            <a:ext cx="979151" cy="417126"/>
          </a:xfrm>
          <a:prstGeom prst="rect">
            <a:avLst/>
          </a:prstGeom>
        </p:spPr>
        <p:txBody>
          <a:bodyPr vert="horz" lIns="91440" tIns="45720" rIns="91440" bIns="45720" rtlCol="0" anchor="ctr"/>
          <a:lstStyle>
            <a:lvl1pPr algn="ctr">
              <a:defRPr sz="900">
                <a:solidFill>
                  <a:schemeClr val="tx1">
                    <a:tint val="75000"/>
                  </a:schemeClr>
                </a:solidFill>
              </a:defRPr>
            </a:lvl1pPr>
          </a:lstStyle>
          <a:p>
            <a:fld id="{BE15108C-154A-4A5A-9C05-91A49A422BA7}" type="slidenum">
              <a:rPr lang="en-US" smtClean="0"/>
              <a:pPr/>
              <a:t>‹N›</a:t>
            </a:fld>
            <a:endParaRPr lang="en-US" dirty="0"/>
          </a:p>
        </p:txBody>
      </p:sp>
      <p:sp>
        <p:nvSpPr>
          <p:cNvPr id="7" name="Right Triangle 6">
            <a:extLst>
              <a:ext uri="{FF2B5EF4-FFF2-40B4-BE49-F238E27FC236}">
                <a16:creationId xmlns:a16="http://schemas.microsoft.com/office/drawing/2014/main" id="{63BAC6E0-ADAC-40FB-AF53-88FA5F83738C}"/>
              </a:ext>
              <a:ext uri="{C183D7F6-B498-43B3-948B-1728B52AA6E4}">
                <adec:decorative xmlns:adec="http://schemas.microsoft.com/office/drawing/2017/decorative" val="1"/>
              </a:ext>
            </a:extLst>
          </p:cNvPr>
          <p:cNvSpPr/>
          <p:nvPr/>
        </p:nvSpPr>
        <p:spPr>
          <a:xfrm rot="13500000">
            <a:off x="-281094" y="151621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259685533"/>
      </p:ext>
    </p:extLst>
  </p:cSld>
  <p:clrMap bg1="lt1" tx1="dk1" bg2="lt2" tx2="dk2" accent1="accent1" accent2="accent2" accent3="accent3" accent4="accent4" accent5="accent5" accent6="accent6" hlink="hlink" folHlink="folHlink"/>
  <p:sldLayoutIdLst>
    <p:sldLayoutId id="2147483734" r:id="rId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Char char="§"/>
        <a:defRPr sz="2000" kern="1200">
          <a:solidFill>
            <a:schemeClr val="tx2"/>
          </a:solidFill>
          <a:latin typeface="+mn-lt"/>
          <a:ea typeface="+mn-ea"/>
          <a:cs typeface="+mn-cs"/>
        </a:defRPr>
      </a:lvl1pPr>
      <a:lvl2pPr marL="4572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800" kern="1200">
          <a:solidFill>
            <a:schemeClr val="tx2"/>
          </a:solidFill>
          <a:latin typeface="+mn-lt"/>
          <a:ea typeface="+mn-ea"/>
          <a:cs typeface="+mn-cs"/>
        </a:defRPr>
      </a:lvl2pPr>
      <a:lvl3pPr marL="6858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600" kern="1200">
          <a:solidFill>
            <a:schemeClr val="tx2"/>
          </a:solidFill>
          <a:latin typeface="+mn-lt"/>
          <a:ea typeface="+mn-ea"/>
          <a:cs typeface="+mn-cs"/>
        </a:defRPr>
      </a:lvl3pPr>
      <a:lvl4pPr marL="9144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4pPr>
      <a:lvl5pPr marL="11430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2.mkv"/><Relationship Id="rId1" Type="http://schemas.microsoft.com/office/2007/relationships/media" Target="../media/media2.mkv"/><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B67CC6B-58D4-EDC8-8A05-2C5BA0E778A0}"/>
              </a:ext>
            </a:extLst>
          </p:cNvPr>
          <p:cNvSpPr>
            <a:spLocks noGrp="1"/>
          </p:cNvSpPr>
          <p:nvPr>
            <p:ph type="ctrTitle"/>
          </p:nvPr>
        </p:nvSpPr>
        <p:spPr>
          <a:xfrm>
            <a:off x="417695" y="565791"/>
            <a:ext cx="10495904" cy="803684"/>
          </a:xfrm>
        </p:spPr>
        <p:txBody>
          <a:bodyPr>
            <a:noAutofit/>
          </a:bodyPr>
          <a:lstStyle/>
          <a:p>
            <a:r>
              <a:rPr lang="it-IT" sz="4800" b="1" dirty="0">
                <a:solidFill>
                  <a:schemeClr val="tx2"/>
                </a:solidFill>
                <a:latin typeface="Grandview" panose="020B0502040204020203" pitchFamily="34" charset="0"/>
                <a:ea typeface="+mn-ea"/>
                <a:cs typeface="+mn-cs"/>
              </a:rPr>
              <a:t>EXERCISE 3 – ITEMIS</a:t>
            </a:r>
          </a:p>
        </p:txBody>
      </p:sp>
      <p:pic>
        <p:nvPicPr>
          <p:cNvPr id="4" name="Picture 3" descr="Un concetto genetico astratto">
            <a:extLst>
              <a:ext uri="{FF2B5EF4-FFF2-40B4-BE49-F238E27FC236}">
                <a16:creationId xmlns:a16="http://schemas.microsoft.com/office/drawing/2014/main" id="{211FB05B-B447-513E-5267-28ACA2B2678C}"/>
              </a:ext>
            </a:extLst>
          </p:cNvPr>
          <p:cNvPicPr>
            <a:picLocks noChangeAspect="1"/>
          </p:cNvPicPr>
          <p:nvPr/>
        </p:nvPicPr>
        <p:blipFill>
          <a:blip r:embed="rId2"/>
          <a:srcRect t="38984" r="2" b="31509"/>
          <a:stretch/>
        </p:blipFill>
        <p:spPr>
          <a:xfrm>
            <a:off x="1" y="3271957"/>
            <a:ext cx="12198212" cy="3599364"/>
          </a:xfrm>
          <a:custGeom>
            <a:avLst/>
            <a:gdLst/>
            <a:ahLst/>
            <a:cxnLst/>
            <a:rect l="l" t="t" r="r" b="b"/>
            <a:pathLst>
              <a:path w="12178449" h="3424057">
                <a:moveTo>
                  <a:pt x="8778628" y="0"/>
                </a:moveTo>
                <a:lnTo>
                  <a:pt x="9096995" y="0"/>
                </a:lnTo>
                <a:lnTo>
                  <a:pt x="9540073" y="10341"/>
                </a:lnTo>
                <a:cubicBezTo>
                  <a:pt x="10154127" y="37036"/>
                  <a:pt x="10847400" y="104023"/>
                  <a:pt x="11653844" y="224215"/>
                </a:cubicBezTo>
                <a:lnTo>
                  <a:pt x="12178449" y="307575"/>
                </a:lnTo>
                <a:lnTo>
                  <a:pt x="12178449" y="3424056"/>
                </a:lnTo>
                <a:lnTo>
                  <a:pt x="0" y="3424057"/>
                </a:lnTo>
                <a:lnTo>
                  <a:pt x="0" y="1093185"/>
                </a:lnTo>
                <a:lnTo>
                  <a:pt x="851945" y="1080793"/>
                </a:lnTo>
                <a:cubicBezTo>
                  <a:pt x="4637202" y="967650"/>
                  <a:pt x="5848483" y="115490"/>
                  <a:pt x="8385751" y="7749"/>
                </a:cubicBezTo>
                <a:close/>
              </a:path>
            </a:pathLst>
          </a:custGeom>
        </p:spPr>
      </p:pic>
      <p:sp>
        <p:nvSpPr>
          <p:cNvPr id="3" name="Sottotitolo 2">
            <a:extLst>
              <a:ext uri="{FF2B5EF4-FFF2-40B4-BE49-F238E27FC236}">
                <a16:creationId xmlns:a16="http://schemas.microsoft.com/office/drawing/2014/main" id="{483FC3D8-7E09-E9E3-8C01-158203F1D876}"/>
              </a:ext>
            </a:extLst>
          </p:cNvPr>
          <p:cNvSpPr>
            <a:spLocks noGrp="1"/>
          </p:cNvSpPr>
          <p:nvPr>
            <p:ph type="subTitle" idx="1"/>
          </p:nvPr>
        </p:nvSpPr>
        <p:spPr>
          <a:xfrm>
            <a:off x="8504916" y="4441869"/>
            <a:ext cx="4155580" cy="2222343"/>
          </a:xfrm>
        </p:spPr>
        <p:txBody>
          <a:bodyPr>
            <a:normAutofit/>
          </a:bodyPr>
          <a:lstStyle/>
          <a:p>
            <a:r>
              <a:rPr lang="it-IT" sz="2000" b="1" dirty="0">
                <a:solidFill>
                  <a:schemeClr val="tx2"/>
                </a:solidFill>
                <a:latin typeface="Grandview" panose="020B0502040204020203" pitchFamily="34" charset="0"/>
              </a:rPr>
              <a:t>Course: </a:t>
            </a:r>
            <a:r>
              <a:rPr lang="it-IT" sz="2000" dirty="0" err="1">
                <a:solidFill>
                  <a:schemeClr val="tx2"/>
                </a:solidFill>
                <a:latin typeface="Grandview" panose="020B0502040204020203" pitchFamily="34" charset="0"/>
              </a:rPr>
              <a:t>Formal</a:t>
            </a:r>
            <a:r>
              <a:rPr lang="it-IT" sz="2000" dirty="0">
                <a:solidFill>
                  <a:schemeClr val="tx2"/>
                </a:solidFill>
                <a:latin typeface="Grandview" panose="020B0502040204020203" pitchFamily="34" charset="0"/>
              </a:rPr>
              <a:t> Methods 2024/2025</a:t>
            </a:r>
          </a:p>
          <a:p>
            <a:r>
              <a:rPr lang="it-IT" sz="2000" b="1" dirty="0">
                <a:solidFill>
                  <a:schemeClr val="tx2"/>
                </a:solidFill>
                <a:latin typeface="Grandview" panose="020B0502040204020203" pitchFamily="34" charset="0"/>
              </a:rPr>
              <a:t>Team:  </a:t>
            </a:r>
            <a:r>
              <a:rPr lang="it-IT" sz="2000" dirty="0">
                <a:solidFill>
                  <a:schemeClr val="tx2"/>
                </a:solidFill>
                <a:latin typeface="Grandview" panose="020B0502040204020203" pitchFamily="34" charset="0"/>
              </a:rPr>
              <a:t>Federica Picca -</a:t>
            </a:r>
          </a:p>
          <a:p>
            <a:r>
              <a:rPr lang="it-IT" sz="2000" dirty="0">
                <a:solidFill>
                  <a:schemeClr val="tx2"/>
                </a:solidFill>
                <a:latin typeface="Grandview" panose="020B0502040204020203" pitchFamily="34" charset="0"/>
              </a:rPr>
              <a:t>Alberta Motca Schnabel </a:t>
            </a:r>
          </a:p>
          <a:p>
            <a:endParaRPr lang="it-IT" dirty="0"/>
          </a:p>
        </p:txBody>
      </p:sp>
      <p:sp>
        <p:nvSpPr>
          <p:cNvPr id="5" name="Titolo 1">
            <a:extLst>
              <a:ext uri="{FF2B5EF4-FFF2-40B4-BE49-F238E27FC236}">
                <a16:creationId xmlns:a16="http://schemas.microsoft.com/office/drawing/2014/main" id="{7C0C48DC-83E7-154F-11F5-CA3E4108EFF8}"/>
              </a:ext>
            </a:extLst>
          </p:cNvPr>
          <p:cNvSpPr txBox="1">
            <a:spLocks/>
          </p:cNvSpPr>
          <p:nvPr/>
        </p:nvSpPr>
        <p:spPr>
          <a:xfrm>
            <a:off x="517716" y="1596061"/>
            <a:ext cx="10938369" cy="2123768"/>
          </a:xfrm>
          <a:prstGeom prst="rect">
            <a:avLst/>
          </a:prstGeom>
        </p:spPr>
        <p:txBody>
          <a:bodyPr vert="horz" lIns="91440" tIns="45720" rIns="91440" bIns="45720" rtlCol="0" anchor="b">
            <a:normAutofit fontScale="90000" lnSpcReduction="10000"/>
          </a:bodyPr>
          <a:lstStyle>
            <a:lvl1pPr algn="l" defTabSz="914400" rtl="0" eaLnBrk="1" latinLnBrk="0" hangingPunct="1">
              <a:lnSpc>
                <a:spcPct val="100000"/>
              </a:lnSpc>
              <a:spcBef>
                <a:spcPct val="0"/>
              </a:spcBef>
              <a:buNone/>
              <a:defRPr sz="5400" kern="1200">
                <a:solidFill>
                  <a:schemeClr val="tx2"/>
                </a:solidFill>
                <a:latin typeface="+mj-lt"/>
                <a:ea typeface="+mj-ea"/>
                <a:cs typeface="+mj-cs"/>
              </a:defRPr>
            </a:lvl1pPr>
          </a:lstStyle>
          <a:p>
            <a:r>
              <a:rPr lang="en-US" sz="3300" dirty="0">
                <a:latin typeface="Grandview" panose="020B0502040204020203" pitchFamily="34" charset="0"/>
                <a:ea typeface="+mn-ea"/>
                <a:cs typeface="+mn-cs"/>
              </a:rPr>
              <a:t>“Formalize with </a:t>
            </a:r>
            <a:r>
              <a:rPr lang="en-US" sz="3300" dirty="0" err="1">
                <a:latin typeface="Grandview" panose="020B0502040204020203" pitchFamily="34" charset="0"/>
                <a:ea typeface="+mn-ea"/>
                <a:cs typeface="+mn-cs"/>
              </a:rPr>
              <a:t>itemis</a:t>
            </a:r>
            <a:r>
              <a:rPr lang="en-US" sz="3300" dirty="0">
                <a:latin typeface="Grandview" panose="020B0502040204020203" pitchFamily="34" charset="0"/>
                <a:ea typeface="+mn-ea"/>
                <a:cs typeface="+mn-cs"/>
              </a:rPr>
              <a:t> create the state machine for the elevator described above or of another device of your choice that has a list one interaction with a human (i.e. button press).”</a:t>
            </a:r>
            <a:br>
              <a:rPr lang="it-IT" dirty="0"/>
            </a:br>
            <a:endParaRPr lang="it-IT" dirty="0"/>
          </a:p>
        </p:txBody>
      </p:sp>
      <p:pic>
        <p:nvPicPr>
          <p:cNvPr id="6" name="Immagine 5" descr="Immagine che contiene emblema, cresta, Marchio, simbolo&#10;&#10;Descrizione generata automaticamente">
            <a:extLst>
              <a:ext uri="{FF2B5EF4-FFF2-40B4-BE49-F238E27FC236}">
                <a16:creationId xmlns:a16="http://schemas.microsoft.com/office/drawing/2014/main" id="{027F4DD2-EA9E-2747-FCFB-8EA37D9E27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57432" y="94145"/>
            <a:ext cx="1599828" cy="1612559"/>
          </a:xfrm>
          <a:prstGeom prst="rect">
            <a:avLst/>
          </a:prstGeom>
        </p:spPr>
      </p:pic>
    </p:spTree>
    <p:extLst>
      <p:ext uri="{BB962C8B-B14F-4D97-AF65-F5344CB8AC3E}">
        <p14:creationId xmlns:p14="http://schemas.microsoft.com/office/powerpoint/2010/main" val="3284654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0" name="Rectangle 50">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91" name="Group 52">
            <a:extLst>
              <a:ext uri="{FF2B5EF4-FFF2-40B4-BE49-F238E27FC236}">
                <a16:creationId xmlns:a16="http://schemas.microsoft.com/office/drawing/2014/main" id="{67CE0AF2-326F-4B0F-B97A-2C14B3CE193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4" name="Straight Connector 53">
              <a:extLst>
                <a:ext uri="{FF2B5EF4-FFF2-40B4-BE49-F238E27FC236}">
                  <a16:creationId xmlns:a16="http://schemas.microsoft.com/office/drawing/2014/main" id="{4E8B05B5-D3AB-4AAC-B97A-7D65FF85F8D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54">
              <a:extLst>
                <a:ext uri="{FF2B5EF4-FFF2-40B4-BE49-F238E27FC236}">
                  <a16:creationId xmlns:a16="http://schemas.microsoft.com/office/drawing/2014/main" id="{2647EC12-BFF1-4F97-8364-51C4DF8121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715F011-94BA-47DC-834F-1388B34219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2506A0AD-93DC-442E-9F60-B30CEAF7DD5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FED3C365-CE85-4FAC-B746-E04C9F92AF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178454BD-0545-4C56-BD44-0FD16077F2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5B2AB6B5-F9FA-46C4-9677-F28F2A3BC9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A888551-D4D1-46F5-975D-320FB87DBCE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567C48A2-7C70-4832-8EA1-F4690A5F6B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6B11DE8-28CF-46C2-AB13-7AE20980154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40395973-46DA-4BF6-B9C1-F0B4512DEB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CCFEEC4-7A30-4BB7-91CE-1BBA13833D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8A0F616-0997-42B0-83B2-BDF6BB3501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44B0F3E-07AE-40F2-ACA8-84BBAEE5B9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1A948B5D-3085-4444-95B3-2ED3F19C16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15B0FDF0-2286-4AD5-8409-EC8B706C50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0B8842C3-3266-4C74-A6BF-5529C9CC25A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E920E458-6F68-46DF-9407-9E6AD8CE21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10CB4A57-7F7E-426D-93B5-984A8F8BC64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C038EA1-A5C8-4528-9DEC-35C3970C2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3CC18C7B-5800-46CC-B5DF-8B8D91A1B3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7AFBA18-1DE7-4213-9CF2-DAA4886EA9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E209AD18-3DFF-4A2A-BA06-5B62BC9F30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C9349A2-4AE5-4765-852E-EDD390D0ED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F551698-2DD2-4F8E-ABB8-0CBAE048C3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93D68F4A-8464-4C0E-8E8F-218BA86E10F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31142AB3-3DD8-414B-8BB3-2E30DBD759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5D796E03-EB21-459D-96EA-B0EE0109B7F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32F4A84E-E201-47CA-85A4-25A9D76623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0C03A65C-C198-4FD0-8FF6-BBF0C3AA8D3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2344B27-CEB6-40F4-A75F-54415ACD54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6" name="Right Triangle 85">
            <a:extLst>
              <a:ext uri="{FF2B5EF4-FFF2-40B4-BE49-F238E27FC236}">
                <a16:creationId xmlns:a16="http://schemas.microsoft.com/office/drawing/2014/main" id="{72D91726-E656-4E99-9757-0A6650CB02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2" y="151704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olo 1">
            <a:extLst>
              <a:ext uri="{FF2B5EF4-FFF2-40B4-BE49-F238E27FC236}">
                <a16:creationId xmlns:a16="http://schemas.microsoft.com/office/drawing/2014/main" id="{8F4CA6FB-B425-F1E2-7C78-E254DC766B4E}"/>
              </a:ext>
            </a:extLst>
          </p:cNvPr>
          <p:cNvSpPr>
            <a:spLocks noGrp="1"/>
          </p:cNvSpPr>
          <p:nvPr>
            <p:ph type="title"/>
          </p:nvPr>
        </p:nvSpPr>
        <p:spPr>
          <a:xfrm>
            <a:off x="942093" y="150469"/>
            <a:ext cx="4418418" cy="1918215"/>
          </a:xfrm>
        </p:spPr>
        <p:txBody>
          <a:bodyPr anchor="ctr">
            <a:normAutofit/>
          </a:bodyPr>
          <a:lstStyle/>
          <a:p>
            <a:r>
              <a:rPr lang="it-IT" b="1" dirty="0"/>
              <a:t>VIDEO</a:t>
            </a:r>
          </a:p>
        </p:txBody>
      </p:sp>
      <p:sp>
        <p:nvSpPr>
          <p:cNvPr id="5" name="Rectangle 1">
            <a:extLst>
              <a:ext uri="{FF2B5EF4-FFF2-40B4-BE49-F238E27FC236}">
                <a16:creationId xmlns:a16="http://schemas.microsoft.com/office/drawing/2014/main" id="{AA121BEA-B7EC-2963-9E88-A40D052A4F20}"/>
              </a:ext>
            </a:extLst>
          </p:cNvPr>
          <p:cNvSpPr>
            <a:spLocks noGrp="1" noChangeArrowheads="1"/>
          </p:cNvSpPr>
          <p:nvPr>
            <p:ph idx="1"/>
          </p:nvPr>
        </p:nvSpPr>
        <p:spPr bwMode="auto">
          <a:xfrm>
            <a:off x="7526372" y="3808332"/>
            <a:ext cx="4332176" cy="2606514"/>
          </a:xfrm>
          <a:custGeom>
            <a:avLst/>
            <a:gdLst>
              <a:gd name="connsiteX0" fmla="*/ 0 w 4332176"/>
              <a:gd name="connsiteY0" fmla="*/ 0 h 2606514"/>
              <a:gd name="connsiteX1" fmla="*/ 4332176 w 4332176"/>
              <a:gd name="connsiteY1" fmla="*/ 0 h 2606514"/>
              <a:gd name="connsiteX2" fmla="*/ 4332176 w 4332176"/>
              <a:gd name="connsiteY2" fmla="*/ 2606514 h 2606514"/>
              <a:gd name="connsiteX3" fmla="*/ 0 w 4332176"/>
              <a:gd name="connsiteY3" fmla="*/ 2606514 h 2606514"/>
              <a:gd name="connsiteX4" fmla="*/ 0 w 4332176"/>
              <a:gd name="connsiteY4" fmla="*/ 0 h 2606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2176" h="2606514" fill="none" extrusionOk="0">
                <a:moveTo>
                  <a:pt x="0" y="0"/>
                </a:moveTo>
                <a:cubicBezTo>
                  <a:pt x="920851" y="-33775"/>
                  <a:pt x="3822132" y="138873"/>
                  <a:pt x="4332176" y="0"/>
                </a:cubicBezTo>
                <a:cubicBezTo>
                  <a:pt x="4258405" y="1149895"/>
                  <a:pt x="4176293" y="1668863"/>
                  <a:pt x="4332176" y="2606514"/>
                </a:cubicBezTo>
                <a:cubicBezTo>
                  <a:pt x="2451642" y="2469184"/>
                  <a:pt x="1201718" y="2468658"/>
                  <a:pt x="0" y="2606514"/>
                </a:cubicBezTo>
                <a:cubicBezTo>
                  <a:pt x="152408" y="1731136"/>
                  <a:pt x="73868" y="277668"/>
                  <a:pt x="0" y="0"/>
                </a:cubicBezTo>
                <a:close/>
              </a:path>
              <a:path w="4332176" h="2606514" stroke="0" extrusionOk="0">
                <a:moveTo>
                  <a:pt x="0" y="0"/>
                </a:moveTo>
                <a:cubicBezTo>
                  <a:pt x="1271258" y="-101487"/>
                  <a:pt x="2330248" y="-162162"/>
                  <a:pt x="4332176" y="0"/>
                </a:cubicBezTo>
                <a:cubicBezTo>
                  <a:pt x="4392889" y="600095"/>
                  <a:pt x="4271104" y="2157856"/>
                  <a:pt x="4332176" y="2606514"/>
                </a:cubicBezTo>
                <a:cubicBezTo>
                  <a:pt x="3496459" y="2656579"/>
                  <a:pt x="438989" y="2448065"/>
                  <a:pt x="0" y="2606514"/>
                </a:cubicBezTo>
                <a:cubicBezTo>
                  <a:pt x="-24452" y="2170051"/>
                  <a:pt x="-67663" y="406732"/>
                  <a:pt x="0" y="0"/>
                </a:cubicBezTo>
                <a:close/>
              </a:path>
            </a:pathLst>
          </a:custGeom>
          <a:ln w="9525">
            <a:solidFill>
              <a:schemeClr val="tx1"/>
            </a:solidFill>
            <a:prstDash val="lgDashDot"/>
            <a:miter lim="800000"/>
            <a:headEnd/>
            <a:tailEnd/>
            <a:extLst>
              <a:ext uri="{C807C97D-BFC1-408E-A445-0C87EB9F89A2}">
                <ask:lineSketchStyleProps xmlns:ask="http://schemas.microsoft.com/office/drawing/2018/sketchyshapes" sd="981765707">
                  <a:prstGeom prst="rect">
                    <a:avLst/>
                  </a:prstGeom>
                  <ask:type>
                    <ask:lineSketchCurved/>
                  </ask:type>
                </ask:lineSketchStyleProps>
              </a:ext>
            </a:extLst>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Autofit/>
          </a:bodyPr>
          <a:lstStyle/>
          <a:p>
            <a:pPr marL="0" marR="0" lvl="0" indent="0" defTabSz="914400" rtl="0" eaLnBrk="0" fontAlgn="base" latinLnBrk="0" hangingPunct="0">
              <a:lnSpc>
                <a:spcPct val="100000"/>
              </a:lnSpc>
              <a:spcBef>
                <a:spcPct val="0"/>
              </a:spcBef>
              <a:spcAft>
                <a:spcPts val="600"/>
              </a:spcAft>
              <a:buClrTx/>
              <a:buSzTx/>
              <a:buFontTx/>
              <a:buNone/>
              <a:tabLst/>
            </a:pPr>
            <a:r>
              <a:rPr kumimoji="0" lang="it-IT" altLang="it-IT" sz="1600" b="1" i="0" u="none" strike="noStrike" cap="none" normalizeH="0" baseline="0" dirty="0">
                <a:ln>
                  <a:noFill/>
                </a:ln>
                <a:effectLst/>
                <a:latin typeface="Arial" panose="020B0604020202020204" pitchFamily="34" charset="0"/>
              </a:rPr>
              <a:t>This video shows:</a:t>
            </a:r>
          </a:p>
          <a:p>
            <a:pPr marL="0" marR="0" lvl="0" indent="0" defTabSz="914400" rtl="0" eaLnBrk="0" fontAlgn="base" latinLnBrk="0" hangingPunct="0">
              <a:lnSpc>
                <a:spcPct val="100000"/>
              </a:lnSpc>
              <a:spcBef>
                <a:spcPct val="0"/>
              </a:spcBef>
              <a:spcAft>
                <a:spcPts val="600"/>
              </a:spcAft>
              <a:buClrTx/>
              <a:buSzTx/>
              <a:buFontTx/>
              <a:buChar char="•"/>
              <a:tabLst/>
            </a:pPr>
            <a:r>
              <a:rPr kumimoji="0" lang="it-IT" altLang="it-IT" sz="1600" b="0" i="0" u="none" strike="noStrike" cap="none" normalizeH="0" baseline="0" dirty="0">
                <a:ln>
                  <a:noFill/>
                </a:ln>
                <a:effectLst/>
                <a:latin typeface="Arial" panose="020B0604020202020204" pitchFamily="34" charset="0"/>
              </a:rPr>
              <a:t>The case </a:t>
            </a:r>
            <a:r>
              <a:rPr kumimoji="0" lang="it-IT" altLang="it-IT" sz="1600" b="0" i="0" u="none" strike="noStrike" cap="none" normalizeH="0" baseline="0" dirty="0" err="1">
                <a:ln>
                  <a:noFill/>
                </a:ln>
                <a:effectLst/>
                <a:latin typeface="Arial" panose="020B0604020202020204" pitchFamily="34" charset="0"/>
              </a:rPr>
              <a:t>where</a:t>
            </a:r>
            <a:r>
              <a:rPr kumimoji="0" lang="it-IT" altLang="it-IT" sz="1600" b="0" i="0" u="none" strike="noStrike" cap="none" normalizeH="0" baseline="0" dirty="0">
                <a:ln>
                  <a:noFill/>
                </a:ln>
                <a:effectLst/>
                <a:latin typeface="Arial" panose="020B0604020202020204" pitchFamily="34" charset="0"/>
              </a:rPr>
              <a:t> the </a:t>
            </a:r>
            <a:r>
              <a:rPr kumimoji="0" lang="it-IT" altLang="it-IT" sz="1600" b="0" i="0" u="none" strike="noStrike" cap="none" normalizeH="0" baseline="0" dirty="0" err="1">
                <a:ln>
                  <a:noFill/>
                </a:ln>
                <a:effectLst/>
                <a:latin typeface="Arial" panose="020B0604020202020204" pitchFamily="34" charset="0"/>
              </a:rPr>
              <a:t>button</a:t>
            </a:r>
            <a:r>
              <a:rPr kumimoji="0" lang="it-IT" altLang="it-IT" sz="1600" b="0" i="0" u="none" strike="noStrike" cap="none" normalizeH="0" baseline="0" dirty="0">
                <a:ln>
                  <a:noFill/>
                </a:ln>
                <a:effectLst/>
                <a:latin typeface="Arial" panose="020B0604020202020204" pitchFamily="34" charset="0"/>
              </a:rPr>
              <a:t> is </a:t>
            </a:r>
            <a:r>
              <a:rPr kumimoji="0" lang="it-IT" altLang="it-IT" sz="1600" b="0" i="0" u="none" strike="noStrike" cap="none" normalizeH="0" baseline="0" dirty="0" err="1">
                <a:ln>
                  <a:noFill/>
                </a:ln>
                <a:effectLst/>
                <a:latin typeface="Arial" panose="020B0604020202020204" pitchFamily="34" charset="0"/>
              </a:rPr>
              <a:t>pressed</a:t>
            </a:r>
            <a:r>
              <a:rPr kumimoji="0" lang="it-IT" altLang="it-IT" sz="1600" b="0" i="0" u="none" strike="noStrike" cap="none" normalizeH="0" baseline="0" dirty="0">
                <a:ln>
                  <a:noFill/>
                </a:ln>
                <a:effectLst/>
                <a:latin typeface="Arial" panose="020B0604020202020204" pitchFamily="34" charset="0"/>
              </a:rPr>
              <a:t> and the </a:t>
            </a:r>
            <a:r>
              <a:rPr kumimoji="0" lang="it-IT" altLang="it-IT" sz="1600" b="0" i="0" u="none" strike="noStrike" cap="none" normalizeH="0" baseline="0" dirty="0" err="1">
                <a:ln>
                  <a:noFill/>
                </a:ln>
                <a:effectLst/>
                <a:latin typeface="Arial" panose="020B0604020202020204" pitchFamily="34" charset="0"/>
              </a:rPr>
              <a:t>entered</a:t>
            </a:r>
            <a:r>
              <a:rPr kumimoji="0" lang="it-IT" altLang="it-IT" sz="1600" b="0" i="0" u="none" strike="noStrike" cap="none" normalizeH="0" baseline="0" dirty="0">
                <a:ln>
                  <a:noFill/>
                </a:ln>
                <a:effectLst/>
                <a:latin typeface="Arial" panose="020B0604020202020204" pitchFamily="34" charset="0"/>
              </a:rPr>
              <a:t> code is </a:t>
            </a:r>
            <a:r>
              <a:rPr kumimoji="0" lang="it-IT" altLang="it-IT" sz="1600" b="0" i="0" u="none" strike="noStrike" cap="none" normalizeH="0" baseline="0" dirty="0" err="1">
                <a:ln>
                  <a:noFill/>
                </a:ln>
                <a:effectLst/>
                <a:latin typeface="Arial" panose="020B0604020202020204" pitchFamily="34" charset="0"/>
              </a:rPr>
              <a:t>correct</a:t>
            </a:r>
            <a:r>
              <a:rPr kumimoji="0" lang="it-IT" altLang="it-IT" sz="1600" b="0" i="0" u="none" strike="noStrike" cap="none" normalizeH="0" baseline="0" dirty="0">
                <a:ln>
                  <a:noFill/>
                </a:ln>
                <a:effectLst/>
                <a:latin typeface="Arial" panose="020B0604020202020204" pitchFamily="34" charset="0"/>
              </a:rPr>
              <a:t>, </a:t>
            </a:r>
            <a:r>
              <a:rPr kumimoji="0" lang="it-IT" altLang="it-IT" sz="1600" b="0" i="0" u="none" strike="noStrike" cap="none" normalizeH="0" baseline="0" dirty="0" err="1">
                <a:ln>
                  <a:noFill/>
                </a:ln>
                <a:effectLst/>
                <a:latin typeface="Arial" panose="020B0604020202020204" pitchFamily="34" charset="0"/>
              </a:rPr>
              <a:t>resulting</a:t>
            </a:r>
            <a:r>
              <a:rPr kumimoji="0" lang="it-IT" altLang="it-IT" sz="1600" b="0" i="0" u="none" strike="noStrike" cap="none" normalizeH="0" baseline="0" dirty="0">
                <a:ln>
                  <a:noFill/>
                </a:ln>
                <a:effectLst/>
                <a:latin typeface="Arial" panose="020B0604020202020204" pitchFamily="34" charset="0"/>
              </a:rPr>
              <a:t> in the </a:t>
            </a:r>
            <a:r>
              <a:rPr kumimoji="0" lang="it-IT" altLang="it-IT" sz="1600" b="1" i="0" u="none" strike="noStrike" cap="none" normalizeH="0" baseline="0" dirty="0">
                <a:ln>
                  <a:noFill/>
                </a:ln>
                <a:effectLst/>
                <a:latin typeface="Arial" panose="020B0604020202020204" pitchFamily="34" charset="0"/>
              </a:rPr>
              <a:t>door </a:t>
            </a:r>
            <a:r>
              <a:rPr kumimoji="0" lang="it-IT" altLang="it-IT" sz="1600" b="1" i="0" u="none" strike="noStrike" cap="none" normalizeH="0" baseline="0" dirty="0" err="1">
                <a:ln>
                  <a:noFill/>
                </a:ln>
                <a:effectLst/>
                <a:latin typeface="Arial" panose="020B0604020202020204" pitchFamily="34" charset="0"/>
              </a:rPr>
              <a:t>being</a:t>
            </a:r>
            <a:r>
              <a:rPr kumimoji="0" lang="it-IT" altLang="it-IT" sz="1600" b="1" i="0" u="none" strike="noStrike" cap="none" normalizeH="0" baseline="0" dirty="0">
                <a:ln>
                  <a:noFill/>
                </a:ln>
                <a:effectLst/>
                <a:latin typeface="Arial" panose="020B0604020202020204" pitchFamily="34" charset="0"/>
              </a:rPr>
              <a:t> </a:t>
            </a:r>
            <a:r>
              <a:rPr kumimoji="0" lang="it-IT" altLang="it-IT" sz="1600" b="1" i="0" u="none" strike="noStrike" cap="none" normalizeH="0" baseline="0" dirty="0" err="1">
                <a:ln>
                  <a:noFill/>
                </a:ln>
                <a:effectLst/>
                <a:latin typeface="Arial" panose="020B0604020202020204" pitchFamily="34" charset="0"/>
              </a:rPr>
              <a:t>unlocked</a:t>
            </a:r>
            <a:r>
              <a:rPr kumimoji="0" lang="it-IT" altLang="it-IT" sz="16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lnSpc>
                <a:spcPct val="100000"/>
              </a:lnSpc>
              <a:spcBef>
                <a:spcPct val="0"/>
              </a:spcBef>
              <a:spcAft>
                <a:spcPts val="600"/>
              </a:spcAft>
              <a:buClrTx/>
              <a:buSzTx/>
              <a:buFontTx/>
              <a:buChar char="•"/>
              <a:tabLst/>
            </a:pPr>
            <a:r>
              <a:rPr kumimoji="0" lang="it-IT" altLang="it-IT" sz="1600" b="0" i="0" u="none" strike="noStrike" cap="none" normalizeH="0" baseline="0" dirty="0">
                <a:ln>
                  <a:noFill/>
                </a:ln>
                <a:effectLst/>
                <a:latin typeface="Arial" panose="020B0604020202020204" pitchFamily="34" charset="0"/>
              </a:rPr>
              <a:t>The case </a:t>
            </a:r>
            <a:r>
              <a:rPr kumimoji="0" lang="it-IT" altLang="it-IT" sz="1600" b="0" i="0" u="none" strike="noStrike" cap="none" normalizeH="0" baseline="0" dirty="0" err="1">
                <a:ln>
                  <a:noFill/>
                </a:ln>
                <a:effectLst/>
                <a:latin typeface="Arial" panose="020B0604020202020204" pitchFamily="34" charset="0"/>
              </a:rPr>
              <a:t>where</a:t>
            </a:r>
            <a:r>
              <a:rPr kumimoji="0" lang="it-IT" altLang="it-IT" sz="1600" b="0" i="0" u="none" strike="noStrike" cap="none" normalizeH="0" baseline="0" dirty="0">
                <a:ln>
                  <a:noFill/>
                </a:ln>
                <a:effectLst/>
                <a:latin typeface="Arial" panose="020B0604020202020204" pitchFamily="34" charset="0"/>
              </a:rPr>
              <a:t> the </a:t>
            </a:r>
            <a:r>
              <a:rPr kumimoji="0" lang="it-IT" altLang="it-IT" sz="1600" b="0" i="0" u="none" strike="noStrike" cap="none" normalizeH="0" baseline="0" dirty="0" err="1">
                <a:ln>
                  <a:noFill/>
                </a:ln>
                <a:effectLst/>
                <a:latin typeface="Arial" panose="020B0604020202020204" pitchFamily="34" charset="0"/>
              </a:rPr>
              <a:t>button</a:t>
            </a:r>
            <a:r>
              <a:rPr kumimoji="0" lang="it-IT" altLang="it-IT" sz="1600" b="0" i="0" u="none" strike="noStrike" cap="none" normalizeH="0" baseline="0" dirty="0">
                <a:ln>
                  <a:noFill/>
                </a:ln>
                <a:effectLst/>
                <a:latin typeface="Arial" panose="020B0604020202020204" pitchFamily="34" charset="0"/>
              </a:rPr>
              <a:t> is </a:t>
            </a:r>
            <a:r>
              <a:rPr kumimoji="0" lang="it-IT" altLang="it-IT" sz="1600" b="0" i="0" u="none" strike="noStrike" cap="none" normalizeH="0" baseline="0" dirty="0" err="1">
                <a:ln>
                  <a:noFill/>
                </a:ln>
                <a:effectLst/>
                <a:latin typeface="Arial" panose="020B0604020202020204" pitchFamily="34" charset="0"/>
              </a:rPr>
              <a:t>pressed</a:t>
            </a:r>
            <a:r>
              <a:rPr kumimoji="0" lang="it-IT" altLang="it-IT" sz="1600" b="0" i="0" u="none" strike="noStrike" cap="none" normalizeH="0" baseline="0" dirty="0">
                <a:ln>
                  <a:noFill/>
                </a:ln>
                <a:effectLst/>
                <a:latin typeface="Arial" panose="020B0604020202020204" pitchFamily="34" charset="0"/>
              </a:rPr>
              <a:t>, </a:t>
            </a:r>
            <a:r>
              <a:rPr kumimoji="0" lang="it-IT" altLang="it-IT" sz="1600" b="0" i="0" u="none" strike="noStrike" cap="none" normalizeH="0" baseline="0" dirty="0" err="1">
                <a:ln>
                  <a:noFill/>
                </a:ln>
                <a:effectLst/>
                <a:latin typeface="Arial" panose="020B0604020202020204" pitchFamily="34" charset="0"/>
              </a:rPr>
              <a:t>but</a:t>
            </a:r>
            <a:r>
              <a:rPr kumimoji="0" lang="it-IT" altLang="it-IT" sz="1600" b="0" i="0" u="none" strike="noStrike" cap="none" normalizeH="0" baseline="0" dirty="0">
                <a:ln>
                  <a:noFill/>
                </a:ln>
                <a:effectLst/>
                <a:latin typeface="Arial" panose="020B0604020202020204" pitchFamily="34" charset="0"/>
              </a:rPr>
              <a:t> the code </a:t>
            </a:r>
            <a:r>
              <a:rPr kumimoji="0" lang="it-IT" altLang="it-IT" sz="1600" b="0" i="0" u="none" strike="noStrike" cap="none" normalizeH="0" baseline="0" dirty="0" err="1">
                <a:ln>
                  <a:noFill/>
                </a:ln>
                <a:effectLst/>
                <a:latin typeface="Arial" panose="020B0604020202020204" pitchFamily="34" charset="0"/>
              </a:rPr>
              <a:t>entered</a:t>
            </a:r>
            <a:r>
              <a:rPr kumimoji="0" lang="it-IT" altLang="it-IT" sz="1600" b="0" i="0" u="none" strike="noStrike" cap="none" normalizeH="0" baseline="0" dirty="0">
                <a:ln>
                  <a:noFill/>
                </a:ln>
                <a:effectLst/>
                <a:latin typeface="Arial" panose="020B0604020202020204" pitchFamily="34" charset="0"/>
              </a:rPr>
              <a:t> by the user is </a:t>
            </a:r>
            <a:r>
              <a:rPr kumimoji="0" lang="it-IT" altLang="it-IT" sz="1600" b="0" i="0" u="none" strike="noStrike" cap="none" normalizeH="0" baseline="0" dirty="0" err="1">
                <a:ln>
                  <a:noFill/>
                </a:ln>
                <a:effectLst/>
                <a:latin typeface="Arial" panose="020B0604020202020204" pitchFamily="34" charset="0"/>
              </a:rPr>
              <a:t>incorrect</a:t>
            </a:r>
            <a:r>
              <a:rPr kumimoji="0" lang="it-IT" altLang="it-IT" sz="1600" b="0" i="0" u="none" strike="noStrike" cap="none" normalizeH="0" baseline="0" dirty="0">
                <a:ln>
                  <a:noFill/>
                </a:ln>
                <a:effectLst/>
                <a:latin typeface="Arial" panose="020B0604020202020204" pitchFamily="34" charset="0"/>
              </a:rPr>
              <a:t>, </a:t>
            </a:r>
            <a:r>
              <a:rPr kumimoji="0" lang="it-IT" altLang="it-IT" sz="1600" b="0" i="0" u="none" strike="noStrike" cap="none" normalizeH="0" baseline="0" dirty="0" err="1">
                <a:ln>
                  <a:noFill/>
                </a:ln>
                <a:effectLst/>
                <a:latin typeface="Arial" panose="020B0604020202020204" pitchFamily="34" charset="0"/>
              </a:rPr>
              <a:t>causing</a:t>
            </a:r>
            <a:r>
              <a:rPr kumimoji="0" lang="it-IT" altLang="it-IT" sz="1600" b="0" i="0" u="none" strike="noStrike" cap="none" normalizeH="0" baseline="0" dirty="0">
                <a:ln>
                  <a:noFill/>
                </a:ln>
                <a:effectLst/>
                <a:latin typeface="Arial" panose="020B0604020202020204" pitchFamily="34" charset="0"/>
              </a:rPr>
              <a:t> the system to </a:t>
            </a:r>
            <a:r>
              <a:rPr kumimoji="0" lang="it-IT" altLang="it-IT" sz="1600" b="0" i="0" u="none" strike="noStrike" cap="none" normalizeH="0" baseline="0" dirty="0" err="1">
                <a:ln>
                  <a:noFill/>
                </a:ln>
                <a:effectLst/>
                <a:latin typeface="Arial" panose="020B0604020202020204" pitchFamily="34" charset="0"/>
              </a:rPr>
              <a:t>transition</a:t>
            </a:r>
            <a:r>
              <a:rPr kumimoji="0" lang="it-IT" altLang="it-IT" sz="1600" b="0" i="0" u="none" strike="noStrike" cap="none" normalizeH="0" baseline="0" dirty="0">
                <a:ln>
                  <a:noFill/>
                </a:ln>
                <a:effectLst/>
                <a:latin typeface="Arial" panose="020B0604020202020204" pitchFamily="34" charset="0"/>
              </a:rPr>
              <a:t> to the </a:t>
            </a:r>
            <a:r>
              <a:rPr kumimoji="0" lang="it-IT" altLang="it-IT" sz="1600" b="1" i="0" u="none" strike="noStrike" cap="none" normalizeH="0" baseline="0" dirty="0" err="1">
                <a:ln>
                  <a:noFill/>
                </a:ln>
                <a:effectLst/>
                <a:latin typeface="Arial" panose="020B0604020202020204" pitchFamily="34" charset="0"/>
              </a:rPr>
              <a:t>Error</a:t>
            </a:r>
            <a:r>
              <a:rPr kumimoji="0" lang="it-IT" altLang="it-IT" sz="1600" b="0" i="0" u="none" strike="noStrike" cap="none" normalizeH="0" baseline="0" dirty="0">
                <a:ln>
                  <a:noFill/>
                </a:ln>
                <a:effectLst/>
                <a:latin typeface="Arial" panose="020B0604020202020204" pitchFamily="34" charset="0"/>
              </a:rPr>
              <a:t> state. </a:t>
            </a:r>
          </a:p>
          <a:p>
            <a:pPr marL="0" marR="0" lvl="0" indent="0" defTabSz="914400" rtl="0" eaLnBrk="0" fontAlgn="base" latinLnBrk="0" hangingPunct="0">
              <a:lnSpc>
                <a:spcPct val="100000"/>
              </a:lnSpc>
              <a:spcBef>
                <a:spcPct val="0"/>
              </a:spcBef>
              <a:spcAft>
                <a:spcPts val="600"/>
              </a:spcAft>
              <a:buClrTx/>
              <a:buSzTx/>
              <a:buFontTx/>
              <a:buNone/>
              <a:tabLst/>
            </a:pPr>
            <a:endParaRPr kumimoji="0" lang="it-IT" altLang="it-IT" sz="1600" b="0" i="0" u="none" strike="noStrike" cap="none" normalizeH="0" baseline="0" dirty="0">
              <a:ln>
                <a:noFill/>
              </a:ln>
              <a:effectLst/>
              <a:latin typeface="Arial" panose="020B0604020202020204" pitchFamily="34" charset="0"/>
            </a:endParaRPr>
          </a:p>
        </p:txBody>
      </p:sp>
      <p:pic>
        <p:nvPicPr>
          <p:cNvPr id="4" name="2025-01-15 09-46-17">
            <a:hlinkClick r:id="" action="ppaction://media"/>
            <a:extLst>
              <a:ext uri="{FF2B5EF4-FFF2-40B4-BE49-F238E27FC236}">
                <a16:creationId xmlns:a16="http://schemas.microsoft.com/office/drawing/2014/main" id="{F5444095-E770-9035-E389-541DC7286DB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99512" y="1774966"/>
            <a:ext cx="6392149" cy="3825553"/>
          </a:xfrm>
          <a:prstGeom prst="rect">
            <a:avLst/>
          </a:prstGeom>
        </p:spPr>
      </p:pic>
    </p:spTree>
    <p:extLst>
      <p:ext uri="{BB962C8B-B14F-4D97-AF65-F5344CB8AC3E}">
        <p14:creationId xmlns:p14="http://schemas.microsoft.com/office/powerpoint/2010/main" val="1626815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0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43060158-CF22-466C-BAFE-10F57D7E5F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6" name="Straight Connector 15">
              <a:extLst>
                <a:ext uri="{FF2B5EF4-FFF2-40B4-BE49-F238E27FC236}">
                  <a16:creationId xmlns:a16="http://schemas.microsoft.com/office/drawing/2014/main" id="{B87A53BF-F3CC-42D1-91FF-BAF2883EAB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CF21687-EA1C-4AFD-BC47-A2BA08FB0F1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E276182-1DEF-466D-B618-513EE38E54A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A937361-AFC6-4750-9A37-B6127E4A7B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80667DF-2EE4-4252-8800-EAEE682920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E9BF1E8-4199-4E9F-BFD3-B9D64C7430D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503F9AF-0A16-4704-96F3-0CC638DE169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1AEB9FD-1A0C-4D28-8E6F-57E57D1F042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302323A-3DDD-4C21-A027-CFBC741811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DFDA58D-139C-4C6B-AFF4-A7D08DF098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9B2396F-31F5-46D6-BCF4-091F9EA03D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2A3F636-C80B-42A9-BCC0-2213B5921AE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F090533-7B4C-4733-9811-86F159EEAF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A370ACA-B3D6-4E51-9A58-F2269077D1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F33DF64-876A-4763-A1C7-D6BBA3A32D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0FAEBB5-3597-4D57-9638-1ECE86D934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B18E2B9-9A8C-4EDC-9103-9968B8AEA74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23FFACA-49BA-4201-BE8E-C50CD6B6E6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430944A-95A0-4C0F-AC2F-1EEB9DC0E2D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A4C12CF-84C4-4BB8-8A61-123361D3E3C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14DCCA7-1C50-41F6-8844-BC8FF473205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D38DFA8-9394-4246-A6C0-5DD2C1121E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22EE7F3-26D5-48CE-A15B-967C29441C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1AF1A33-5879-4E5F-B4AE-7A55C1EA43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1448F56-967D-482A-8B49-65EDF2E01A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DB5C18D-3D54-4829-AEEF-EBA75BAA167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17E3847-C4EB-431E-8D48-C4F432956D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24C2E57-D58D-43DE-852D-BD55DF974B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2160E778-087F-430A-A045-7B8B21138AB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683F3FD-5713-45BA-86E1-E4CAF15021B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3F59E36-A5DB-40FE-A1A7-291E1D0CB40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8" name="Right Triangle 47">
            <a:extLst>
              <a:ext uri="{FF2B5EF4-FFF2-40B4-BE49-F238E27FC236}">
                <a16:creationId xmlns:a16="http://schemas.microsoft.com/office/drawing/2014/main" id="{5505442D-1576-479B-8D52-2D858590CA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2" y="4773496"/>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olo 1">
            <a:extLst>
              <a:ext uri="{FF2B5EF4-FFF2-40B4-BE49-F238E27FC236}">
                <a16:creationId xmlns:a16="http://schemas.microsoft.com/office/drawing/2014/main" id="{8F4CA6FB-B425-F1E2-7C78-E254DC766B4E}"/>
              </a:ext>
            </a:extLst>
          </p:cNvPr>
          <p:cNvSpPr>
            <a:spLocks noGrp="1"/>
          </p:cNvSpPr>
          <p:nvPr>
            <p:ph type="title"/>
          </p:nvPr>
        </p:nvSpPr>
        <p:spPr>
          <a:xfrm>
            <a:off x="677375" y="356297"/>
            <a:ext cx="3113366" cy="713310"/>
          </a:xfrm>
        </p:spPr>
        <p:txBody>
          <a:bodyPr vert="horz" lIns="91440" tIns="45720" rIns="91440" bIns="45720" rtlCol="0" anchor="t">
            <a:normAutofit fontScale="90000"/>
          </a:bodyPr>
          <a:lstStyle/>
          <a:p>
            <a:r>
              <a:rPr lang="en-US" b="1" dirty="0"/>
              <a:t>VIDEO</a:t>
            </a:r>
          </a:p>
        </p:txBody>
      </p:sp>
      <p:sp>
        <p:nvSpPr>
          <p:cNvPr id="8" name="Rectangle 1">
            <a:extLst>
              <a:ext uri="{FF2B5EF4-FFF2-40B4-BE49-F238E27FC236}">
                <a16:creationId xmlns:a16="http://schemas.microsoft.com/office/drawing/2014/main" id="{22973593-A12D-805B-D713-727D1F366648}"/>
              </a:ext>
            </a:extLst>
          </p:cNvPr>
          <p:cNvSpPr>
            <a:spLocks noChangeArrowheads="1"/>
          </p:cNvSpPr>
          <p:nvPr/>
        </p:nvSpPr>
        <p:spPr bwMode="auto">
          <a:xfrm>
            <a:off x="691076" y="1254186"/>
            <a:ext cx="3788173" cy="2717697"/>
          </a:xfrm>
          <a:custGeom>
            <a:avLst/>
            <a:gdLst>
              <a:gd name="connsiteX0" fmla="*/ 0 w 3788173"/>
              <a:gd name="connsiteY0" fmla="*/ 0 h 2717697"/>
              <a:gd name="connsiteX1" fmla="*/ 3788173 w 3788173"/>
              <a:gd name="connsiteY1" fmla="*/ 0 h 2717697"/>
              <a:gd name="connsiteX2" fmla="*/ 3788173 w 3788173"/>
              <a:gd name="connsiteY2" fmla="*/ 2717697 h 2717697"/>
              <a:gd name="connsiteX3" fmla="*/ 0 w 3788173"/>
              <a:gd name="connsiteY3" fmla="*/ 2717697 h 2717697"/>
              <a:gd name="connsiteX4" fmla="*/ 0 w 3788173"/>
              <a:gd name="connsiteY4" fmla="*/ 0 h 2717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8173" h="2717697" fill="none" extrusionOk="0">
                <a:moveTo>
                  <a:pt x="0" y="0"/>
                </a:moveTo>
                <a:cubicBezTo>
                  <a:pt x="416770" y="-33775"/>
                  <a:pt x="2232370" y="138873"/>
                  <a:pt x="3788173" y="0"/>
                </a:cubicBezTo>
                <a:cubicBezTo>
                  <a:pt x="3714402" y="804841"/>
                  <a:pt x="3632290" y="1988207"/>
                  <a:pt x="3788173" y="2717697"/>
                </a:cubicBezTo>
                <a:cubicBezTo>
                  <a:pt x="2930046" y="2580367"/>
                  <a:pt x="1091296" y="2579841"/>
                  <a:pt x="0" y="2717697"/>
                </a:cubicBezTo>
                <a:cubicBezTo>
                  <a:pt x="152408" y="2151013"/>
                  <a:pt x="73868" y="639930"/>
                  <a:pt x="0" y="0"/>
                </a:cubicBezTo>
                <a:close/>
              </a:path>
              <a:path w="3788173" h="2717697" stroke="0" extrusionOk="0">
                <a:moveTo>
                  <a:pt x="0" y="0"/>
                </a:moveTo>
                <a:cubicBezTo>
                  <a:pt x="906322" y="-101487"/>
                  <a:pt x="1911616" y="-162162"/>
                  <a:pt x="3788173" y="0"/>
                </a:cubicBezTo>
                <a:cubicBezTo>
                  <a:pt x="3848886" y="686633"/>
                  <a:pt x="3727101" y="1784580"/>
                  <a:pt x="3788173" y="2717697"/>
                </a:cubicBezTo>
                <a:cubicBezTo>
                  <a:pt x="1916053" y="2767762"/>
                  <a:pt x="1292360" y="2559248"/>
                  <a:pt x="0" y="2717697"/>
                </a:cubicBezTo>
                <a:cubicBezTo>
                  <a:pt x="-24452" y="2313420"/>
                  <a:pt x="-67663" y="1219526"/>
                  <a:pt x="0" y="0"/>
                </a:cubicBezTo>
                <a:close/>
              </a:path>
            </a:pathLst>
          </a:custGeom>
          <a:ln w="9525">
            <a:solidFill>
              <a:schemeClr val="tx1"/>
            </a:solidFill>
            <a:prstDash val="lgDashDot"/>
            <a:miter lim="800000"/>
            <a:headEnd/>
            <a:tailEnd/>
            <a:extLst>
              <a:ext uri="{C807C97D-BFC1-408E-A445-0C87EB9F89A2}">
                <ask:lineSketchStyleProps xmlns:ask="http://schemas.microsoft.com/office/drawing/2018/sketchyshapes" sd="981765707">
                  <a:prstGeom prst="rect">
                    <a:avLst/>
                  </a:prstGeom>
                  <ask:type>
                    <ask:lineSketchCurved/>
                  </ask:type>
                </ask:lineSketchStyleProps>
              </a:ext>
            </a:extLst>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R="0" lvl="0" fontAlgn="base">
              <a:lnSpc>
                <a:spcPct val="110000"/>
              </a:lnSpc>
              <a:spcBef>
                <a:spcPct val="0"/>
              </a:spcBef>
              <a:spcAft>
                <a:spcPts val="600"/>
              </a:spcAft>
              <a:buClr>
                <a:schemeClr val="tx2">
                  <a:lumMod val="50000"/>
                  <a:lumOff val="50000"/>
                </a:schemeClr>
              </a:buClr>
              <a:buSzPct val="75000"/>
              <a:tabLst/>
            </a:pPr>
            <a:r>
              <a:rPr kumimoji="0" lang="en-US" altLang="it-IT" b="0" i="0" u="none" strike="noStrike" cap="none" normalizeH="0" baseline="0" dirty="0">
                <a:ln>
                  <a:noFill/>
                </a:ln>
                <a:solidFill>
                  <a:schemeClr val="tx2"/>
                </a:solidFill>
                <a:effectLst/>
              </a:rPr>
              <a:t>This video shows the case where the button is not found and pressed before the time runs out, three times in a row. </a:t>
            </a:r>
          </a:p>
          <a:p>
            <a:pPr marR="0" lvl="0" fontAlgn="base">
              <a:lnSpc>
                <a:spcPct val="110000"/>
              </a:lnSpc>
              <a:spcBef>
                <a:spcPct val="0"/>
              </a:spcBef>
              <a:spcAft>
                <a:spcPts val="600"/>
              </a:spcAft>
              <a:buClr>
                <a:schemeClr val="tx2">
                  <a:lumMod val="50000"/>
                  <a:lumOff val="50000"/>
                </a:schemeClr>
              </a:buClr>
              <a:buSzPct val="75000"/>
              <a:tabLst/>
            </a:pPr>
            <a:r>
              <a:rPr kumimoji="0" lang="en-US" altLang="it-IT" b="0" i="0" u="none" strike="noStrike" cap="none" normalizeH="0" baseline="0" dirty="0">
                <a:ln>
                  <a:noFill/>
                </a:ln>
                <a:solidFill>
                  <a:schemeClr val="tx2"/>
                </a:solidFill>
                <a:effectLst/>
              </a:rPr>
              <a:t>The player never obtains the code, so at the end of the third attempt, the system enters the </a:t>
            </a:r>
            <a:r>
              <a:rPr kumimoji="0" lang="en-US" altLang="it-IT" b="1" i="0" u="none" strike="noStrike" cap="none" normalizeH="0" baseline="0" dirty="0">
                <a:ln>
                  <a:noFill/>
                </a:ln>
                <a:solidFill>
                  <a:schemeClr val="tx2"/>
                </a:solidFill>
                <a:effectLst/>
              </a:rPr>
              <a:t>Exit</a:t>
            </a:r>
            <a:r>
              <a:rPr kumimoji="0" lang="en-US" altLang="it-IT" b="0" i="0" u="none" strike="noStrike" cap="none" normalizeH="0" baseline="0" dirty="0">
                <a:ln>
                  <a:noFill/>
                </a:ln>
                <a:solidFill>
                  <a:schemeClr val="tx2"/>
                </a:solidFill>
                <a:effectLst/>
              </a:rPr>
              <a:t> state.</a:t>
            </a:r>
          </a:p>
        </p:txBody>
      </p:sp>
      <p:pic>
        <p:nvPicPr>
          <p:cNvPr id="6" name="2025-01-15 10-06-09">
            <a:hlinkClick r:id="" action="ppaction://media"/>
            <a:extLst>
              <a:ext uri="{FF2B5EF4-FFF2-40B4-BE49-F238E27FC236}">
                <a16:creationId xmlns:a16="http://schemas.microsoft.com/office/drawing/2014/main" id="{141BE820-982D-F660-AD3E-C5F3B94C972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alphaModFix/>
          </a:blip>
          <a:stretch>
            <a:fillRect/>
          </a:stretch>
        </p:blipFill>
        <p:spPr>
          <a:xfrm>
            <a:off x="4701898" y="1720646"/>
            <a:ext cx="7120301" cy="4005168"/>
          </a:xfrm>
          <a:prstGeom prst="rect">
            <a:avLst/>
          </a:prstGeom>
        </p:spPr>
      </p:pic>
    </p:spTree>
    <p:extLst>
      <p:ext uri="{BB962C8B-B14F-4D97-AF65-F5344CB8AC3E}">
        <p14:creationId xmlns:p14="http://schemas.microsoft.com/office/powerpoint/2010/main" val="3275958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4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E9B210-B364-E9E9-B4E2-A069BB545177}"/>
            </a:ext>
          </a:extLst>
        </p:cNvPr>
        <p:cNvGrpSpPr/>
        <p:nvPr/>
      </p:nvGrpSpPr>
      <p:grpSpPr>
        <a:xfrm>
          <a:off x="0" y="0"/>
          <a:ext cx="0" cy="0"/>
          <a:chOff x="0" y="0"/>
          <a:chExt cx="0" cy="0"/>
        </a:xfrm>
      </p:grpSpPr>
      <p:sp useBgFill="1">
        <p:nvSpPr>
          <p:cNvPr id="141" name="Rectangle 140">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43" name="Group 142">
            <a:extLst>
              <a:ext uri="{FF2B5EF4-FFF2-40B4-BE49-F238E27FC236}">
                <a16:creationId xmlns:a16="http://schemas.microsoft.com/office/drawing/2014/main" id="{4D431671-5191-4947-8899-E90505A704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44" name="Straight Connector 143">
              <a:extLst>
                <a:ext uri="{FF2B5EF4-FFF2-40B4-BE49-F238E27FC236}">
                  <a16:creationId xmlns:a16="http://schemas.microsoft.com/office/drawing/2014/main" id="{877D2E98-ED65-4121-9DA5-6DBB831D0F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DA94A307-5B5D-4E42-95B3-064D5093AD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8CB3B32C-3BDA-4D41-9802-681B0599FD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35BDBFD6-7C61-4520-8203-BAB1986C15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D4ABA4D7-9904-42C4-B0CD-B1CE2E0D37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BB63F0D6-8747-4126-9359-B730EB21B7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D91CD660-F5B2-49AC-9EFC-CE94B843B4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A4BEB7EB-8E7F-4A4B-8581-73CE2003F2F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B04FB70E-6820-4456-872A-937F520606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E3598DD6-9887-4CF7-BAFE-F96E0324EB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AA503E64-565F-465B-A25C-042C5706C5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A140EE7B-5CA1-4DCB-8652-6E4D2147B0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85077BE-700D-4C44-AA4D-7CF4E8FD71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FB8B3FEB-D353-443D-A148-3915606516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91FF5FBB-3BD8-46EB-BDF9-081B29A444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DC2E11FD-78A4-4F5C-A419-F0237DCAD2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9F708EBE-3154-4FF4-8E8F-88A0762080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27A99B5C-EB03-4D56-8DFE-B006D7081B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2FCBAFF0-9FB4-4160-B9BE-CCBE1D8B8C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326953D7-154A-49A4-B2E1-D94D365EC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836E3E12-5D96-48DB-8320-6294287740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7A059482-79BA-4E80-80A2-36FD8408DA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B4EF88B3-C210-433D-B20D-FE41B4D5F9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53665D3E-61E7-4EDF-A208-56449D765C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74CF3B0-C9C3-4683-94A3-DC0AE1E745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7BE90EF9-6DF5-47F4-A069-9F613C8142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F844EBDE-5A9F-4E9F-8A55-57FB9E9797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6491FC45-82C4-40CD-8D0C-0A2F86E8A1E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71AD0FE3-6144-4171-943E-0E65D08E80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A7BA4499-5E6A-4998-A0F4-614E65552B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CAFE7A6F-A7F0-4406-809F-E23FCB201E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olo 1">
            <a:extLst>
              <a:ext uri="{FF2B5EF4-FFF2-40B4-BE49-F238E27FC236}">
                <a16:creationId xmlns:a16="http://schemas.microsoft.com/office/drawing/2014/main" id="{796737C5-64EA-AFBE-67A7-8B4A4A4572D8}"/>
              </a:ext>
            </a:extLst>
          </p:cNvPr>
          <p:cNvSpPr>
            <a:spLocks noGrp="1"/>
          </p:cNvSpPr>
          <p:nvPr>
            <p:ph type="title"/>
          </p:nvPr>
        </p:nvSpPr>
        <p:spPr>
          <a:xfrm>
            <a:off x="6088653" y="492256"/>
            <a:ext cx="6299041" cy="2052959"/>
          </a:xfrm>
        </p:spPr>
        <p:txBody>
          <a:bodyPr>
            <a:normAutofit fontScale="90000"/>
          </a:bodyPr>
          <a:lstStyle/>
          <a:p>
            <a:r>
              <a:rPr lang="it-IT" b="1" dirty="0" err="1"/>
              <a:t>Model’s</a:t>
            </a:r>
            <a:r>
              <a:rPr lang="it-IT" b="1" dirty="0"/>
              <a:t> </a:t>
            </a:r>
            <a:r>
              <a:rPr lang="it-IT" b="1" dirty="0" err="1"/>
              <a:t>description</a:t>
            </a:r>
            <a:r>
              <a:rPr lang="it-IT" b="1" dirty="0"/>
              <a:t> –</a:t>
            </a:r>
            <a:br>
              <a:rPr lang="it-IT" b="1" dirty="0"/>
            </a:br>
            <a:r>
              <a:rPr lang="en-US" b="1" dirty="0"/>
              <a:t>Interactive door for Escape Room</a:t>
            </a:r>
            <a:endParaRPr lang="it-IT" b="1" dirty="0"/>
          </a:p>
        </p:txBody>
      </p:sp>
      <p:pic>
        <p:nvPicPr>
          <p:cNvPr id="6" name="Segnaposto contenuto 5" descr="Immagine che contiene testo, metallo, macchina, porta&#10;&#10;Descrizione generata automaticamente">
            <a:extLst>
              <a:ext uri="{FF2B5EF4-FFF2-40B4-BE49-F238E27FC236}">
                <a16:creationId xmlns:a16="http://schemas.microsoft.com/office/drawing/2014/main" id="{574150FF-C183-131E-E941-9013EFEDC481}"/>
              </a:ext>
            </a:extLst>
          </p:cNvPr>
          <p:cNvPicPr>
            <a:picLocks noChangeAspect="1"/>
          </p:cNvPicPr>
          <p:nvPr/>
        </p:nvPicPr>
        <p:blipFill>
          <a:blip r:embed="rId2">
            <a:extLst>
              <a:ext uri="{28A0092B-C50C-407E-A947-70E740481C1C}">
                <a14:useLocalDpi xmlns:a14="http://schemas.microsoft.com/office/drawing/2010/main" val="0"/>
              </a:ext>
            </a:extLst>
          </a:blip>
          <a:srcRect l="13081" r="1546"/>
          <a:stretch/>
        </p:blipFill>
        <p:spPr>
          <a:xfrm>
            <a:off x="1" y="10"/>
            <a:ext cx="5854890" cy="6857990"/>
          </a:xfrm>
          <a:custGeom>
            <a:avLst/>
            <a:gdLst/>
            <a:ahLst/>
            <a:cxnLst/>
            <a:rect l="l" t="t" r="r" b="b"/>
            <a:pathLst>
              <a:path w="6036633" h="6858000">
                <a:moveTo>
                  <a:pt x="0" y="0"/>
                </a:moveTo>
                <a:lnTo>
                  <a:pt x="5782584" y="0"/>
                </a:lnTo>
                <a:lnTo>
                  <a:pt x="5847735" y="280891"/>
                </a:lnTo>
                <a:cubicBezTo>
                  <a:pt x="6512611" y="3337011"/>
                  <a:pt x="5215360" y="3533975"/>
                  <a:pt x="5130974" y="6590095"/>
                </a:cubicBezTo>
                <a:lnTo>
                  <a:pt x="5127340" y="6858000"/>
                </a:lnTo>
                <a:lnTo>
                  <a:pt x="0" y="6858000"/>
                </a:lnTo>
                <a:close/>
              </a:path>
            </a:pathLst>
          </a:custGeom>
        </p:spPr>
      </p:pic>
      <p:sp>
        <p:nvSpPr>
          <p:cNvPr id="176" name="Right Triangle 175">
            <a:extLst>
              <a:ext uri="{FF2B5EF4-FFF2-40B4-BE49-F238E27FC236}">
                <a16:creationId xmlns:a16="http://schemas.microsoft.com/office/drawing/2014/main" id="{BEAC0A80-07D3-49CB-87C3-BC34F219DF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6297339" y="-29262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6" name="Content Placeholder 92">
            <a:extLst>
              <a:ext uri="{FF2B5EF4-FFF2-40B4-BE49-F238E27FC236}">
                <a16:creationId xmlns:a16="http://schemas.microsoft.com/office/drawing/2014/main" id="{709494B9-3A2D-6588-469D-E2F6FC828F9D}"/>
              </a:ext>
            </a:extLst>
          </p:cNvPr>
          <p:cNvSpPr>
            <a:spLocks noGrp="1"/>
          </p:cNvSpPr>
          <p:nvPr>
            <p:ph idx="1"/>
          </p:nvPr>
        </p:nvSpPr>
        <p:spPr>
          <a:xfrm>
            <a:off x="6088653" y="2886116"/>
            <a:ext cx="4927425" cy="3245931"/>
          </a:xfrm>
        </p:spPr>
        <p:txBody>
          <a:bodyPr>
            <a:normAutofit/>
          </a:bodyPr>
          <a:lstStyle/>
          <a:p>
            <a:pPr marL="0" indent="0">
              <a:buNone/>
            </a:pPr>
            <a:r>
              <a:rPr lang="en-US" dirty="0"/>
              <a:t>In an escape room, the interactive door is the main mechanism that regulates access to the next room. This door:</a:t>
            </a:r>
          </a:p>
          <a:p>
            <a:pPr>
              <a:buFont typeface="Arial" panose="020B0604020202020204" pitchFamily="34" charset="0"/>
              <a:buChar char="•"/>
            </a:pPr>
            <a:r>
              <a:rPr lang="en-US" dirty="0"/>
              <a:t>Interacts with players via a numeric keypad and a timer.</a:t>
            </a:r>
          </a:p>
          <a:p>
            <a:pPr>
              <a:buFont typeface="Arial" panose="020B0604020202020204" pitchFamily="34" charset="0"/>
              <a:buChar char="•"/>
            </a:pPr>
            <a:r>
              <a:rPr lang="en-US" dirty="0"/>
              <a:t>Changes state based on the inputs received or the fulfillment of certain conditions.</a:t>
            </a:r>
          </a:p>
          <a:p>
            <a:pPr marL="0" indent="0">
              <a:buNone/>
            </a:pPr>
            <a:endParaRPr lang="en-US" dirty="0"/>
          </a:p>
        </p:txBody>
      </p:sp>
    </p:spTree>
    <p:extLst>
      <p:ext uri="{BB962C8B-B14F-4D97-AF65-F5344CB8AC3E}">
        <p14:creationId xmlns:p14="http://schemas.microsoft.com/office/powerpoint/2010/main" val="32935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111DE16-7585-E113-4771-6FCF3B709D6C}"/>
            </a:ext>
          </a:extLst>
        </p:cNvPr>
        <p:cNvGrpSpPr/>
        <p:nvPr/>
      </p:nvGrpSpPr>
      <p:grpSpPr>
        <a:xfrm>
          <a:off x="0" y="0"/>
          <a:ext cx="0" cy="0"/>
          <a:chOff x="0" y="0"/>
          <a:chExt cx="0" cy="0"/>
        </a:xfrm>
      </p:grpSpPr>
      <p:sp useBgFill="1">
        <p:nvSpPr>
          <p:cNvPr id="95" name="Rectangle 94">
            <a:extLst>
              <a:ext uri="{FF2B5EF4-FFF2-40B4-BE49-F238E27FC236}">
                <a16:creationId xmlns:a16="http://schemas.microsoft.com/office/drawing/2014/main" id="{F14D45BF-E397-40C0-AFE3-A4149E60E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086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97" name="Group 96">
            <a:extLst>
              <a:ext uri="{FF2B5EF4-FFF2-40B4-BE49-F238E27FC236}">
                <a16:creationId xmlns:a16="http://schemas.microsoft.com/office/drawing/2014/main" id="{35F4CD44-7930-4EB8-9A74-8D2F9E6369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98" name="Straight Connector 97">
              <a:extLst>
                <a:ext uri="{FF2B5EF4-FFF2-40B4-BE49-F238E27FC236}">
                  <a16:creationId xmlns:a16="http://schemas.microsoft.com/office/drawing/2014/main" id="{6F1268F0-44F7-4AC9-A3E6-9527C22F30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4880B23C-29A4-4D11-8671-EE46FECE7C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0C2CF28E-44F6-4983-9729-A705B8709B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1B11666B-80E2-4F7D-9613-17A65CBC17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CABFAC7C-C1E8-4988-864D-3B05D300672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2EE5A4C-9245-46EB-B145-8FDFBE6E1A4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7BFEDEDB-B657-4E62-9962-28BF541220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965EFAA5-5243-4FE8-819B-80D4995BB7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CF92E633-809E-4E07-965A-F2F9EDCF7F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90DE1690-3F94-4C79-9357-6653BEEF12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529D5DF-1A9E-4690-B016-03FB1E72DC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6F8E2D2-E88C-4F73-A660-D2B76298CC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137BF3BB-FE7A-410E-AA57-73485A775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20EC5EB5-F6E1-441C-AB44-799A5DF1B7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D6F199F-9E76-4C7E-9DF6-20EE550DFE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691704E7-976B-4FE0-9381-8EB7818E70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E75603A9-61D4-4172-AF77-7A7CE408A7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573C1AA7-2357-41A1-A057-FA2D44DADA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70024205-8F58-4C8D-BE50-35E40091BC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1737BEEA-3398-4C1B-AB48-E7173325C0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E5EE29AB-4E85-418B-A6D3-3E7B401855D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0ADE2BEB-6A23-4DFC-9A4E-E44F3CA9FF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6ECE8D73-51C6-4818-8BD9-9202BBA0836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2EA7AA7F-CD9D-4820-B463-7B9CFEC8EC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91618CA6-513B-458C-89C1-1FE15F1F43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C5BACA43-902B-4444-95CB-5165D5483F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78A07376-1103-43DD-A6D6-D7BAF6F005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8FCEA8A1-BC0E-4221-B9E5-3D3C7BA261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955D27E5-DFE1-4EE8-B982-0A39223598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7FD07B27-85E5-4F3B-B432-CDBDC0F6E63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4B78179E-DE7D-4A30-9BDC-05D7AE21762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30" name="Right Triangle 129">
            <a:extLst>
              <a:ext uri="{FF2B5EF4-FFF2-40B4-BE49-F238E27FC236}">
                <a16:creationId xmlns:a16="http://schemas.microsoft.com/office/drawing/2014/main" id="{07E3C0EF-2D2A-42BA-B4E2-76E2B1FC52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3" y="3153945"/>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olo 1">
            <a:extLst>
              <a:ext uri="{FF2B5EF4-FFF2-40B4-BE49-F238E27FC236}">
                <a16:creationId xmlns:a16="http://schemas.microsoft.com/office/drawing/2014/main" id="{2558260F-BFAC-1790-E459-DEF1A56FA618}"/>
              </a:ext>
            </a:extLst>
          </p:cNvPr>
          <p:cNvSpPr>
            <a:spLocks noGrp="1"/>
          </p:cNvSpPr>
          <p:nvPr>
            <p:ph type="title"/>
          </p:nvPr>
        </p:nvSpPr>
        <p:spPr>
          <a:xfrm>
            <a:off x="691079" y="723176"/>
            <a:ext cx="3428812" cy="5348663"/>
          </a:xfrm>
        </p:spPr>
        <p:txBody>
          <a:bodyPr anchor="ctr">
            <a:normAutofit/>
          </a:bodyPr>
          <a:lstStyle/>
          <a:p>
            <a:r>
              <a:rPr lang="it-IT" b="1" dirty="0"/>
              <a:t>STATES</a:t>
            </a:r>
          </a:p>
        </p:txBody>
      </p:sp>
      <p:graphicFrame>
        <p:nvGraphicFramePr>
          <p:cNvPr id="91" name="Rectangle 1">
            <a:extLst>
              <a:ext uri="{FF2B5EF4-FFF2-40B4-BE49-F238E27FC236}">
                <a16:creationId xmlns:a16="http://schemas.microsoft.com/office/drawing/2014/main" id="{45704201-B58E-1C9B-9A46-60737156A373}"/>
              </a:ext>
            </a:extLst>
          </p:cNvPr>
          <p:cNvGraphicFramePr>
            <a:graphicFrameLocks noGrp="1"/>
          </p:cNvGraphicFramePr>
          <p:nvPr>
            <p:ph idx="1"/>
            <p:extLst>
              <p:ext uri="{D42A27DB-BD31-4B8C-83A1-F6EECF244321}">
                <p14:modId xmlns:p14="http://schemas.microsoft.com/office/powerpoint/2010/main" val="3970958770"/>
              </p:ext>
            </p:extLst>
          </p:nvPr>
        </p:nvGraphicFramePr>
        <p:xfrm>
          <a:off x="5103284" y="440833"/>
          <a:ext cx="6879517" cy="59732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81635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FA5DC06-659C-C185-1F34-B0EF161D489F}"/>
            </a:ext>
          </a:extLst>
        </p:cNvPr>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A5ECEC30-C5DE-8C58-13DD-EB05622B2D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56" name="Group 55">
            <a:extLst>
              <a:ext uri="{FF2B5EF4-FFF2-40B4-BE49-F238E27FC236}">
                <a16:creationId xmlns:a16="http://schemas.microsoft.com/office/drawing/2014/main" id="{6A5ECAA7-AFA9-4F95-514A-61E69A159D8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7" name="Straight Connector 56">
              <a:extLst>
                <a:ext uri="{FF2B5EF4-FFF2-40B4-BE49-F238E27FC236}">
                  <a16:creationId xmlns:a16="http://schemas.microsoft.com/office/drawing/2014/main" id="{F04562CC-6F8A-1E57-3996-255A3888C5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819FCF9-45C2-CF2A-FE6F-67D478C1752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1EFC1AF2-FD63-8316-5B32-3B22486E79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CB3E1863-3BE4-1811-7633-2197BE1B427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9DFEB55C-DCE8-F54A-884A-5DF9ECB02E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7732976-5D3F-9A22-940C-9F256FB63B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EA73512E-6A57-85A2-8BBB-4C85BFD12F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B8052E8E-F696-70C3-637C-7A1A266C43B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DB603007-36F8-2683-1647-5F72694756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D0C7A277-D5F4-F2A9-1DBA-32A989B7B6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57C4B6C-F578-7F2C-9D1F-262963AF855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8B6DD1E-6C8E-7EAC-8F8C-90D3CD44B60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AEE6BB1-2D69-616D-C636-580B3525A7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78383EB-1EDC-69DC-4859-2DFD9511A5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05A78DD6-70FF-6754-2184-25EACBAA0D1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499C7674-E511-6BD9-9890-C450BF7725D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208E5587-70F9-69D7-E524-47386EF3DF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BD3C936-5FEB-AFDF-CBEF-D338CBD574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3DC20DB-00F0-B7EA-AE4B-52C5311FE02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095F2EF9-0B20-84FA-EFA0-985DF2446B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3B3281D9-7FA7-4D53-BB74-BD268A75C5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2B1551B4-0259-E744-93E7-B021860FFD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56C4463-F00A-CF7D-9A56-BAC88BE8D0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3BE0B7-D7AC-829F-D390-021CA427034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F085AFA2-C35A-83C3-BB4C-31335FA3CD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F1177E26-3461-91B8-339C-1D2A22D58E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00E10C5E-E027-732D-1E3B-3994A124D8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544A4469-F8CF-6C8A-1547-6515A63845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EB562AE7-13B3-73E1-DD4B-194B809045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00FDE0C9-A26A-2DE3-4AA9-F81D0D612F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8DCAB6D7-F342-8090-8CEC-D072C4B306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olo 1">
            <a:extLst>
              <a:ext uri="{FF2B5EF4-FFF2-40B4-BE49-F238E27FC236}">
                <a16:creationId xmlns:a16="http://schemas.microsoft.com/office/drawing/2014/main" id="{8029008E-24EA-AFF9-F73E-F21EB4EC687D}"/>
              </a:ext>
            </a:extLst>
          </p:cNvPr>
          <p:cNvSpPr>
            <a:spLocks noGrp="1"/>
          </p:cNvSpPr>
          <p:nvPr>
            <p:ph type="title"/>
          </p:nvPr>
        </p:nvSpPr>
        <p:spPr>
          <a:xfrm>
            <a:off x="1198746" y="708325"/>
            <a:ext cx="9618589" cy="1082649"/>
          </a:xfrm>
        </p:spPr>
        <p:txBody>
          <a:bodyPr>
            <a:normAutofit fontScale="90000"/>
          </a:bodyPr>
          <a:lstStyle/>
          <a:p>
            <a:r>
              <a:rPr lang="en-US" b="1" dirty="0"/>
              <a:t>User Interactions and Game constraints </a:t>
            </a:r>
            <a:br>
              <a:rPr lang="en-US" dirty="0"/>
            </a:br>
            <a:r>
              <a:rPr lang="it-IT" b="1" dirty="0"/>
              <a:t> </a:t>
            </a:r>
          </a:p>
        </p:txBody>
      </p:sp>
      <p:sp>
        <p:nvSpPr>
          <p:cNvPr id="89" name="Right Triangle 88">
            <a:extLst>
              <a:ext uri="{FF2B5EF4-FFF2-40B4-BE49-F238E27FC236}">
                <a16:creationId xmlns:a16="http://schemas.microsoft.com/office/drawing/2014/main" id="{EEA6EB21-186C-01D8-034A-291DBAD5D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79641" y="206405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91" name="Segnaposto contenuto 3">
            <a:extLst>
              <a:ext uri="{FF2B5EF4-FFF2-40B4-BE49-F238E27FC236}">
                <a16:creationId xmlns:a16="http://schemas.microsoft.com/office/drawing/2014/main" id="{0822BDB2-FB39-FCB6-1F25-61EFB8B3A476}"/>
              </a:ext>
            </a:extLst>
          </p:cNvPr>
          <p:cNvGraphicFramePr>
            <a:graphicFrameLocks noGrp="1"/>
          </p:cNvGraphicFramePr>
          <p:nvPr>
            <p:ph idx="1"/>
            <p:extLst>
              <p:ext uri="{D42A27DB-BD31-4B8C-83A1-F6EECF244321}">
                <p14:modId xmlns:p14="http://schemas.microsoft.com/office/powerpoint/2010/main" val="907708015"/>
              </p:ext>
            </p:extLst>
          </p:nvPr>
        </p:nvGraphicFramePr>
        <p:xfrm>
          <a:off x="746919" y="2340131"/>
          <a:ext cx="10325000" cy="35644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19155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D086AC-6280-03F3-5500-A6F70D1416A9}"/>
              </a:ext>
            </a:extLst>
          </p:cNvPr>
          <p:cNvSpPr>
            <a:spLocks noGrp="1"/>
          </p:cNvSpPr>
          <p:nvPr>
            <p:ph type="title"/>
          </p:nvPr>
        </p:nvSpPr>
        <p:spPr>
          <a:xfrm>
            <a:off x="691079" y="567970"/>
            <a:ext cx="10325000" cy="772233"/>
          </a:xfrm>
        </p:spPr>
        <p:txBody>
          <a:bodyPr/>
          <a:lstStyle/>
          <a:p>
            <a:r>
              <a:rPr lang="it-IT" sz="4000" b="1" dirty="0"/>
              <a:t>STATE CHART DIAGRAM</a:t>
            </a:r>
          </a:p>
        </p:txBody>
      </p:sp>
      <p:pic>
        <p:nvPicPr>
          <p:cNvPr id="5" name="Segnaposto contenuto 4" descr="Immagine che contiene testo, diagramma, linea, Carattere&#10;&#10;Descrizione generata automaticamente">
            <a:extLst>
              <a:ext uri="{FF2B5EF4-FFF2-40B4-BE49-F238E27FC236}">
                <a16:creationId xmlns:a16="http://schemas.microsoft.com/office/drawing/2014/main" id="{4D3EA7D2-D619-AF7A-B4F5-E971F36AD1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1079" y="1717040"/>
            <a:ext cx="10808262" cy="4186873"/>
          </a:xfrm>
        </p:spPr>
      </p:pic>
    </p:spTree>
    <p:extLst>
      <p:ext uri="{BB962C8B-B14F-4D97-AF65-F5344CB8AC3E}">
        <p14:creationId xmlns:p14="http://schemas.microsoft.com/office/powerpoint/2010/main" val="3221949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4F0C067-D1FB-0CD9-DD88-30AFA09B4966}"/>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54" name="Group 53">
            <a:extLst>
              <a:ext uri="{FF2B5EF4-FFF2-40B4-BE49-F238E27FC236}">
                <a16:creationId xmlns:a16="http://schemas.microsoft.com/office/drawing/2014/main" id="{5591A4A5-C00F-4B45-9735-FD2841BF34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5" name="Straight Connector 54">
              <a:extLst>
                <a:ext uri="{FF2B5EF4-FFF2-40B4-BE49-F238E27FC236}">
                  <a16:creationId xmlns:a16="http://schemas.microsoft.com/office/drawing/2014/main" id="{7A16FDB6-C8B8-4BB9-B5F6-C9E7D1549A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D65D67BC-2831-45D1-804D-2B848B7FF6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3254059-39EC-48CC-B948-9EE6B05517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F3E0572-7D5E-4FAA-B67C-23A9C6D715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2C5F1231-CF22-4258-B764-592B6CB8DC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1B2C5387-42A2-4464-BF18-E70B0227B9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926F39D-AFC8-4FF6-9211-84AA777176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0D812696-9AF7-4D2B-A041-80C015F33A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E6CB557-1E5B-4D2D-9330-8EB4AF7307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03A4B30-3A15-4294-9BED-E7317857F0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E7B8343-CDF9-4023-9FBF-F4ADE601B2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9BB30BD5-639D-4F53-BC6C-2A8D0FFFE5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8D7E1947-04B8-4F0B-9E3C-FC4E26D618F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3EDB6D6-D309-48D4-87F4-AAED7C57C7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0F2E163F-B043-43B7-85CE-36F2136BAB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F6CB03C-E3B1-4D22-ABA3-986CC09FB3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39B41E31-EE5F-423F-8B88-3B56009A349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B59D4FE6-B271-4427-8273-0B80EF1366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6F7D26D0-83A1-41B0-82E3-FB5D3E93EE7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07E47C02-EBB8-4368-815C-FEDA23368D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E61DA55-8618-4048-A65A-41E072D9FF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DFC058B-6608-4509-92E1-D4D0D5BD57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E3652A3-36D6-4E0C-B7FB-52CD69E9CF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BF82BE6-B2D5-4FA1-98B4-1E0072C391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ECA553C-C7B8-4353-BC4C-D622087D6F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1F802227-5CA9-40B4-870E-495C7899C7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11A19F9E-BB49-4808-8481-77F848C2F4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C53A57BE-F139-4C31-8201-477E20DD2A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9F800EC-2D85-47C7-BFB8-B146DD929C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4478BA6D-3F48-40B1-8227-830029B628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421E6C45-0A76-456E-BDD6-3DCB661262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7" name="Right Triangle 86">
            <a:extLst>
              <a:ext uri="{FF2B5EF4-FFF2-40B4-BE49-F238E27FC236}">
                <a16:creationId xmlns:a16="http://schemas.microsoft.com/office/drawing/2014/main" id="{3C541D4F-11C2-4F36-B2A3-AB9028F2A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05909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olo 1">
            <a:extLst>
              <a:ext uri="{FF2B5EF4-FFF2-40B4-BE49-F238E27FC236}">
                <a16:creationId xmlns:a16="http://schemas.microsoft.com/office/drawing/2014/main" id="{64C901D6-D0D7-6DD0-1C16-24A8DE33CA48}"/>
              </a:ext>
            </a:extLst>
          </p:cNvPr>
          <p:cNvSpPr>
            <a:spLocks noGrp="1"/>
          </p:cNvSpPr>
          <p:nvPr>
            <p:ph type="title"/>
          </p:nvPr>
        </p:nvSpPr>
        <p:spPr>
          <a:xfrm>
            <a:off x="691079" y="725952"/>
            <a:ext cx="4038652" cy="813479"/>
          </a:xfrm>
        </p:spPr>
        <p:txBody>
          <a:bodyPr>
            <a:normAutofit/>
          </a:bodyPr>
          <a:lstStyle/>
          <a:p>
            <a:r>
              <a:rPr lang="it-IT" b="1" dirty="0" err="1"/>
              <a:t>Locked</a:t>
            </a:r>
            <a:r>
              <a:rPr lang="it-IT" b="1" dirty="0"/>
              <a:t> state</a:t>
            </a:r>
          </a:p>
        </p:txBody>
      </p:sp>
      <p:sp>
        <p:nvSpPr>
          <p:cNvPr id="4" name="Rectangle 2">
            <a:extLst>
              <a:ext uri="{FF2B5EF4-FFF2-40B4-BE49-F238E27FC236}">
                <a16:creationId xmlns:a16="http://schemas.microsoft.com/office/drawing/2014/main" id="{306AD656-3C66-54A5-F8D0-26406A78D174}"/>
              </a:ext>
            </a:extLst>
          </p:cNvPr>
          <p:cNvSpPr>
            <a:spLocks noGrp="1" noChangeArrowheads="1"/>
          </p:cNvSpPr>
          <p:nvPr>
            <p:ph idx="1"/>
          </p:nvPr>
        </p:nvSpPr>
        <p:spPr bwMode="auto">
          <a:xfrm>
            <a:off x="691079" y="2343235"/>
            <a:ext cx="4038652" cy="3819706"/>
          </a:xfrm>
          <a:custGeom>
            <a:avLst/>
            <a:gdLst>
              <a:gd name="connsiteX0" fmla="*/ 0 w 4038652"/>
              <a:gd name="connsiteY0" fmla="*/ 0 h 3819706"/>
              <a:gd name="connsiteX1" fmla="*/ 4038652 w 4038652"/>
              <a:gd name="connsiteY1" fmla="*/ 0 h 3819706"/>
              <a:gd name="connsiteX2" fmla="*/ 4038652 w 4038652"/>
              <a:gd name="connsiteY2" fmla="*/ 3819706 h 3819706"/>
              <a:gd name="connsiteX3" fmla="*/ 0 w 4038652"/>
              <a:gd name="connsiteY3" fmla="*/ 3819706 h 3819706"/>
              <a:gd name="connsiteX4" fmla="*/ 0 w 4038652"/>
              <a:gd name="connsiteY4" fmla="*/ 0 h 381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8652" h="3819706" fill="none" extrusionOk="0">
                <a:moveTo>
                  <a:pt x="0" y="0"/>
                </a:moveTo>
                <a:cubicBezTo>
                  <a:pt x="694892" y="149518"/>
                  <a:pt x="2759921" y="-90350"/>
                  <a:pt x="4038652" y="0"/>
                </a:cubicBezTo>
                <a:cubicBezTo>
                  <a:pt x="4208015" y="1506523"/>
                  <a:pt x="4065185" y="2921287"/>
                  <a:pt x="4038652" y="3819706"/>
                </a:cubicBezTo>
                <a:cubicBezTo>
                  <a:pt x="3446433" y="3975992"/>
                  <a:pt x="1516209" y="3661445"/>
                  <a:pt x="0" y="3819706"/>
                </a:cubicBezTo>
                <a:cubicBezTo>
                  <a:pt x="111984" y="2974063"/>
                  <a:pt x="-8690" y="1133160"/>
                  <a:pt x="0" y="0"/>
                </a:cubicBezTo>
                <a:close/>
              </a:path>
              <a:path w="4038652" h="3819706" stroke="0" extrusionOk="0">
                <a:moveTo>
                  <a:pt x="0" y="0"/>
                </a:moveTo>
                <a:cubicBezTo>
                  <a:pt x="1782839" y="-125902"/>
                  <a:pt x="2312577" y="163031"/>
                  <a:pt x="4038652" y="0"/>
                </a:cubicBezTo>
                <a:cubicBezTo>
                  <a:pt x="3974965" y="1491159"/>
                  <a:pt x="4123708" y="2066270"/>
                  <a:pt x="4038652" y="3819706"/>
                </a:cubicBezTo>
                <a:cubicBezTo>
                  <a:pt x="2111132" y="3865576"/>
                  <a:pt x="466789" y="3670079"/>
                  <a:pt x="0" y="3819706"/>
                </a:cubicBezTo>
                <a:cubicBezTo>
                  <a:pt x="-105469" y="3053835"/>
                  <a:pt x="144620" y="868811"/>
                  <a:pt x="0" y="0"/>
                </a:cubicBezTo>
                <a:close/>
              </a:path>
            </a:pathLst>
          </a:custGeom>
          <a:ln w="9525">
            <a:solidFill>
              <a:schemeClr val="tx1"/>
            </a:solidFill>
            <a:prstDash val="lgDashDot"/>
            <a:miter lim="800000"/>
            <a:headEnd/>
            <a:tailEnd/>
            <a:extLst>
              <a:ext uri="{C807C97D-BFC1-408E-A445-0C87EB9F89A2}">
                <ask:lineSketchStyleProps xmlns:ask="http://schemas.microsoft.com/office/drawing/2018/sketchyshapes" sd="3315210100">
                  <a:prstGeom prst="rect">
                    <a:avLst/>
                  </a:prstGeom>
                  <ask:type>
                    <ask:lineSketchCurved/>
                  </ask:type>
                </ask:lineSketchStyleProps>
              </a:ext>
            </a:extLst>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r>
              <a:rPr kumimoji="0" lang="it-IT" altLang="it-IT" b="0" i="0" u="none" strike="noStrike" cap="none" normalizeH="0" baseline="0" dirty="0" err="1">
                <a:ln>
                  <a:noFill/>
                </a:ln>
                <a:effectLst/>
                <a:latin typeface="Arial" panose="020B0604020202020204" pitchFamily="34" charset="0"/>
              </a:rPr>
              <a:t>Initially</a:t>
            </a:r>
            <a:r>
              <a:rPr kumimoji="0" lang="it-IT" altLang="it-IT" b="0" i="0" u="none" strike="noStrike" cap="none" normalizeH="0" baseline="0" dirty="0">
                <a:ln>
                  <a:noFill/>
                </a:ln>
                <a:effectLst/>
                <a:latin typeface="Arial" panose="020B0604020202020204" pitchFamily="34" charset="0"/>
              </a:rPr>
              <a:t>, the door is </a:t>
            </a:r>
            <a:r>
              <a:rPr kumimoji="0" lang="it-IT" altLang="it-IT" b="0" i="0" u="none" strike="noStrike" cap="none" normalizeH="0" baseline="0" dirty="0" err="1">
                <a:ln>
                  <a:noFill/>
                </a:ln>
                <a:effectLst/>
                <a:latin typeface="Arial" panose="020B0604020202020204" pitchFamily="34" charset="0"/>
              </a:rPr>
              <a:t>locked</a:t>
            </a:r>
            <a:r>
              <a:rPr kumimoji="0" lang="it-IT" altLang="it-IT" b="0" i="0" u="none" strike="noStrike" cap="none" normalizeH="0" baseline="0" dirty="0">
                <a:ln>
                  <a:noFill/>
                </a:ln>
                <a:effectLst/>
                <a:latin typeface="Arial" panose="020B0604020202020204" pitchFamily="34" charset="0"/>
              </a:rPr>
              <a:t>, and players </a:t>
            </a:r>
            <a:r>
              <a:rPr kumimoji="0" lang="it-IT" altLang="it-IT" b="0" i="0" u="none" strike="noStrike" cap="none" normalizeH="0" baseline="0" dirty="0" err="1">
                <a:ln>
                  <a:noFill/>
                </a:ln>
                <a:effectLst/>
                <a:latin typeface="Arial" panose="020B0604020202020204" pitchFamily="34" charset="0"/>
              </a:rPr>
              <a:t>see</a:t>
            </a:r>
            <a:r>
              <a:rPr kumimoji="0" lang="it-IT" altLang="it-IT" b="0" i="0" u="none" strike="noStrike" cap="none" normalizeH="0" baseline="0" dirty="0">
                <a:ln>
                  <a:noFill/>
                </a:ln>
                <a:effectLst/>
                <a:latin typeface="Arial" panose="020B0604020202020204" pitchFamily="34" charset="0"/>
              </a:rPr>
              <a:t> the </a:t>
            </a:r>
            <a:r>
              <a:rPr kumimoji="0" lang="it-IT" altLang="it-IT" b="0" i="0" u="none" strike="noStrike" cap="none" normalizeH="0" baseline="0" dirty="0" err="1">
                <a:ln>
                  <a:noFill/>
                </a:ln>
                <a:effectLst/>
                <a:latin typeface="Arial" panose="020B0604020202020204" pitchFamily="34" charset="0"/>
              </a:rPr>
              <a:t>message</a:t>
            </a:r>
            <a:r>
              <a:rPr kumimoji="0" lang="it-IT" altLang="it-IT" b="0" i="0" u="none" strike="noStrike" cap="none" normalizeH="0" baseline="0" dirty="0">
                <a:ln>
                  <a:noFill/>
                </a:ln>
                <a:effectLst/>
                <a:latin typeface="Arial" panose="020B0604020202020204" pitchFamily="34" charset="0"/>
              </a:rPr>
              <a:t>: </a:t>
            </a:r>
            <a:r>
              <a:rPr kumimoji="0" lang="it-IT" altLang="it-IT" b="1" i="0" u="none" strike="noStrike" cap="none" normalizeH="0" baseline="0" dirty="0">
                <a:ln>
                  <a:noFill/>
                </a:ln>
                <a:effectLst/>
                <a:latin typeface="Arial" panose="020B0604020202020204" pitchFamily="34" charset="0"/>
              </a:rPr>
              <a:t>"</a:t>
            </a:r>
            <a:r>
              <a:rPr kumimoji="0" lang="it-IT" altLang="it-IT" b="1" i="0" u="none" strike="noStrike" cap="none" normalizeH="0" baseline="0" dirty="0" err="1">
                <a:ln>
                  <a:noFill/>
                </a:ln>
                <a:effectLst/>
                <a:latin typeface="Arial" panose="020B0604020202020204" pitchFamily="34" charset="0"/>
              </a:rPr>
              <a:t>Locked</a:t>
            </a:r>
            <a:r>
              <a:rPr kumimoji="0" lang="it-IT" altLang="it-IT" b="1" i="0" u="none" strike="noStrike" cap="none" normalizeH="0" baseline="0" dirty="0">
                <a:ln>
                  <a:noFill/>
                </a:ln>
                <a:effectLst/>
                <a:latin typeface="Arial" panose="020B0604020202020204" pitchFamily="34" charset="0"/>
              </a:rPr>
              <a:t>. </a:t>
            </a:r>
            <a:r>
              <a:rPr kumimoji="0" lang="it-IT" altLang="it-IT" b="1" i="0" u="none" strike="noStrike" cap="none" normalizeH="0" baseline="0" dirty="0" err="1">
                <a:ln>
                  <a:noFill/>
                </a:ln>
                <a:effectLst/>
                <a:latin typeface="Arial" panose="020B0604020202020204" pitchFamily="34" charset="0"/>
              </a:rPr>
              <a:t>Insert</a:t>
            </a:r>
            <a:r>
              <a:rPr kumimoji="0" lang="it-IT" altLang="it-IT" b="1" i="0" u="none" strike="noStrike" cap="none" normalizeH="0" baseline="0" dirty="0">
                <a:ln>
                  <a:noFill/>
                </a:ln>
                <a:effectLst/>
                <a:latin typeface="Arial" panose="020B0604020202020204" pitchFamily="34" charset="0"/>
              </a:rPr>
              <a:t> the code."</a:t>
            </a:r>
            <a:r>
              <a:rPr kumimoji="0" lang="it-IT" altLang="it-IT"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None/>
              <a:tabLst/>
            </a:pPr>
            <a:r>
              <a:rPr kumimoji="0" lang="it-IT" altLang="it-IT" b="0" i="0" u="none" strike="noStrike" cap="none" normalizeH="0" baseline="0" dirty="0">
                <a:ln>
                  <a:noFill/>
                </a:ln>
                <a:effectLst/>
                <a:latin typeface="Arial" panose="020B0604020202020204" pitchFamily="34" charset="0"/>
              </a:rPr>
              <a:t>A </a:t>
            </a:r>
            <a:r>
              <a:rPr lang="it-IT" altLang="it-IT" dirty="0">
                <a:latin typeface="Arial" panose="020B0604020202020204" pitchFamily="34" charset="0"/>
              </a:rPr>
              <a:t>3</a:t>
            </a:r>
            <a:r>
              <a:rPr kumimoji="0" lang="it-IT" altLang="it-IT" b="0" i="0" u="none" strike="noStrike" cap="none" normalizeH="0" baseline="0" dirty="0">
                <a:ln>
                  <a:noFill/>
                </a:ln>
                <a:effectLst/>
                <a:latin typeface="Arial" panose="020B0604020202020204" pitchFamily="34" charset="0"/>
              </a:rPr>
              <a:t>-minute timer starts, </a:t>
            </a:r>
            <a:r>
              <a:rPr kumimoji="0" lang="it-IT" altLang="it-IT" b="0" i="0" u="none" strike="noStrike" cap="none" normalizeH="0" baseline="0" dirty="0" err="1">
                <a:ln>
                  <a:noFill/>
                </a:ln>
                <a:effectLst/>
                <a:latin typeface="Arial" panose="020B0604020202020204" pitchFamily="34" charset="0"/>
              </a:rPr>
              <a:t>during</a:t>
            </a:r>
            <a:r>
              <a:rPr kumimoji="0" lang="it-IT" altLang="it-IT" b="0" i="0" u="none" strike="noStrike" cap="none" normalizeH="0" baseline="0" dirty="0">
                <a:ln>
                  <a:noFill/>
                </a:ln>
                <a:effectLst/>
                <a:latin typeface="Arial" panose="020B0604020202020204" pitchFamily="34" charset="0"/>
              </a:rPr>
              <a:t> which players must </a:t>
            </a:r>
            <a:r>
              <a:rPr kumimoji="0" lang="it-IT" altLang="it-IT" b="0" i="0" u="none" strike="noStrike" cap="none" normalizeH="0" baseline="0" dirty="0" err="1">
                <a:ln>
                  <a:noFill/>
                </a:ln>
                <a:effectLst/>
                <a:latin typeface="Arial" panose="020B0604020202020204" pitchFamily="34" charset="0"/>
              </a:rPr>
              <a:t>unlock</a:t>
            </a:r>
            <a:r>
              <a:rPr kumimoji="0" lang="it-IT" altLang="it-IT" b="0" i="0" u="none" strike="noStrike" cap="none" normalizeH="0" baseline="0" dirty="0">
                <a:ln>
                  <a:noFill/>
                </a:ln>
                <a:effectLst/>
                <a:latin typeface="Arial" panose="020B0604020202020204" pitchFamily="34" charset="0"/>
              </a:rPr>
              <a:t> the door. </a:t>
            </a:r>
          </a:p>
          <a:p>
            <a:pPr marL="0" marR="0" lvl="0" indent="0" defTabSz="914400" rtl="0" eaLnBrk="0" fontAlgn="base" latinLnBrk="0" hangingPunct="0">
              <a:spcBef>
                <a:spcPct val="0"/>
              </a:spcBef>
              <a:spcAft>
                <a:spcPts val="600"/>
              </a:spcAft>
              <a:buClrTx/>
              <a:buSzTx/>
              <a:buFontTx/>
              <a:buNone/>
              <a:tabLst/>
            </a:pPr>
            <a:r>
              <a:rPr kumimoji="0" lang="it-IT" altLang="it-IT" b="0" i="0" u="none" strike="noStrike" cap="none" normalizeH="0" baseline="0" dirty="0">
                <a:ln>
                  <a:noFill/>
                </a:ln>
                <a:effectLst/>
                <a:latin typeface="Arial" panose="020B0604020202020204" pitchFamily="34" charset="0"/>
              </a:rPr>
              <a:t>This </a:t>
            </a:r>
            <a:r>
              <a:rPr kumimoji="0" lang="it-IT" altLang="it-IT" b="0" i="0" u="none" strike="noStrike" cap="none" normalizeH="0" baseline="0" dirty="0" err="1">
                <a:ln>
                  <a:noFill/>
                </a:ln>
                <a:effectLst/>
                <a:latin typeface="Arial" panose="020B0604020202020204" pitchFamily="34" charset="0"/>
              </a:rPr>
              <a:t>begins</a:t>
            </a:r>
            <a:r>
              <a:rPr kumimoji="0" lang="it-IT" altLang="it-IT" b="0" i="0" u="none" strike="noStrike" cap="none" normalizeH="0" baseline="0" dirty="0">
                <a:ln>
                  <a:noFill/>
                </a:ln>
                <a:effectLst/>
                <a:latin typeface="Arial" panose="020B0604020202020204" pitchFamily="34" charset="0"/>
              </a:rPr>
              <a:t> a </a:t>
            </a:r>
            <a:r>
              <a:rPr kumimoji="0" lang="it-IT" altLang="it-IT" b="0" i="0" u="none" strike="noStrike" cap="none" normalizeH="0" baseline="0" dirty="0" err="1">
                <a:ln>
                  <a:noFill/>
                </a:ln>
                <a:effectLst/>
                <a:latin typeface="Arial" panose="020B0604020202020204" pitchFamily="34" charset="0"/>
              </a:rPr>
              <a:t>quest</a:t>
            </a:r>
            <a:r>
              <a:rPr kumimoji="0" lang="it-IT" altLang="it-IT" b="0" i="0" u="none" strike="noStrike" cap="none" normalizeH="0" baseline="0" dirty="0">
                <a:ln>
                  <a:noFill/>
                </a:ln>
                <a:effectLst/>
                <a:latin typeface="Arial" panose="020B0604020202020204" pitchFamily="34" charset="0"/>
              </a:rPr>
              <a:t> </a:t>
            </a:r>
            <a:r>
              <a:rPr kumimoji="0" lang="it-IT" altLang="it-IT" b="0" i="0" u="none" strike="noStrike" cap="none" normalizeH="0" baseline="0" dirty="0" err="1">
                <a:ln>
                  <a:noFill/>
                </a:ln>
                <a:effectLst/>
                <a:latin typeface="Arial" panose="020B0604020202020204" pitchFamily="34" charset="0"/>
              </a:rPr>
              <a:t>where</a:t>
            </a:r>
            <a:r>
              <a:rPr kumimoji="0" lang="it-IT" altLang="it-IT" b="0" i="0" u="none" strike="noStrike" cap="none" normalizeH="0" baseline="0" dirty="0">
                <a:ln>
                  <a:noFill/>
                </a:ln>
                <a:effectLst/>
                <a:latin typeface="Arial" panose="020B0604020202020204" pitchFamily="34" charset="0"/>
              </a:rPr>
              <a:t> players must </a:t>
            </a:r>
            <a:r>
              <a:rPr kumimoji="0" lang="it-IT" altLang="it-IT" b="0" i="0" u="none" strike="noStrike" cap="none" normalizeH="0" baseline="0" dirty="0" err="1">
                <a:ln>
                  <a:noFill/>
                </a:ln>
                <a:effectLst/>
                <a:latin typeface="Arial" panose="020B0604020202020204" pitchFamily="34" charset="0"/>
              </a:rPr>
              <a:t>uncover</a:t>
            </a:r>
            <a:r>
              <a:rPr kumimoji="0" lang="it-IT" altLang="it-IT" b="0" i="0" u="none" strike="noStrike" cap="none" normalizeH="0" baseline="0" dirty="0">
                <a:ln>
                  <a:noFill/>
                </a:ln>
                <a:effectLst/>
                <a:latin typeface="Arial" panose="020B0604020202020204" pitchFamily="34" charset="0"/>
              </a:rPr>
              <a:t> the code.</a:t>
            </a:r>
          </a:p>
        </p:txBody>
      </p:sp>
      <p:pic>
        <p:nvPicPr>
          <p:cNvPr id="5" name="Segnaposto contenuto 4" descr="Immagine che contiene testo, diagramma, linea, Carattere&#10;&#10;Descrizione generata automaticamente">
            <a:extLst>
              <a:ext uri="{FF2B5EF4-FFF2-40B4-BE49-F238E27FC236}">
                <a16:creationId xmlns:a16="http://schemas.microsoft.com/office/drawing/2014/main" id="{D2A4A408-4A13-DEA2-6BB0-203F8B5F0D51}"/>
              </a:ext>
            </a:extLst>
          </p:cNvPr>
          <p:cNvPicPr>
            <a:picLocks noChangeAspect="1"/>
          </p:cNvPicPr>
          <p:nvPr/>
        </p:nvPicPr>
        <p:blipFill>
          <a:blip r:embed="rId2">
            <a:extLst>
              <a:ext uri="{28A0092B-C50C-407E-A947-70E740481C1C}">
                <a14:useLocalDpi xmlns:a14="http://schemas.microsoft.com/office/drawing/2010/main" val="0"/>
              </a:ext>
            </a:extLst>
          </a:blip>
          <a:srcRect r="83379" b="56939"/>
          <a:stretch/>
        </p:blipFill>
        <p:spPr>
          <a:xfrm>
            <a:off x="5463845" y="729344"/>
            <a:ext cx="5686418" cy="5414060"/>
          </a:xfrm>
          <a:prstGeom prst="rect">
            <a:avLst/>
          </a:prstGeom>
        </p:spPr>
      </p:pic>
    </p:spTree>
    <p:extLst>
      <p:ext uri="{BB962C8B-B14F-4D97-AF65-F5344CB8AC3E}">
        <p14:creationId xmlns:p14="http://schemas.microsoft.com/office/powerpoint/2010/main" val="2993995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9ADFFE3-74A6-020C-8502-9515A88D9E1E}"/>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4" name="Group 13">
            <a:extLst>
              <a:ext uri="{FF2B5EF4-FFF2-40B4-BE49-F238E27FC236}">
                <a16:creationId xmlns:a16="http://schemas.microsoft.com/office/drawing/2014/main" id="{5591A4A5-C00F-4B45-9735-FD2841BF34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5" name="Straight Connector 14">
              <a:extLst>
                <a:ext uri="{FF2B5EF4-FFF2-40B4-BE49-F238E27FC236}">
                  <a16:creationId xmlns:a16="http://schemas.microsoft.com/office/drawing/2014/main" id="{7A16FDB6-C8B8-4BB9-B5F6-C9E7D1549A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65D67BC-2831-45D1-804D-2B848B7FF6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3254059-39EC-48CC-B948-9EE6B05517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F3E0572-7D5E-4FAA-B67C-23A9C6D715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C5F1231-CF22-4258-B764-592B6CB8DC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B2C5387-42A2-4464-BF18-E70B0227B9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926F39D-AFC8-4FF6-9211-84AA777176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812696-9AF7-4D2B-A041-80C015F33A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E6CB557-1E5B-4D2D-9330-8EB4AF7307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03A4B30-3A15-4294-9BED-E7317857F0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E7B8343-CDF9-4023-9FBF-F4ADE601B2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BB30BD5-639D-4F53-BC6C-2A8D0FFFE5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D7E1947-04B8-4F0B-9E3C-FC4E26D618F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3EDB6D6-D309-48D4-87F4-AAED7C57C7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F2E163F-B043-43B7-85CE-36F2136BAB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F6CB03C-E3B1-4D22-ABA3-986CC09FB3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9B41E31-EE5F-423F-8B88-3B56009A349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59D4FE6-B271-4427-8273-0B80EF1366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F7D26D0-83A1-41B0-82E3-FB5D3E93EE7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7E47C02-EBB8-4368-815C-FEDA23368D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E61DA55-8618-4048-A65A-41E072D9FF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DFC058B-6608-4509-92E1-D4D0D5BD57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E3652A3-36D6-4E0C-B7FB-52CD69E9CF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BF82BE6-B2D5-4FA1-98B4-1E0072C391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ECA553C-C7B8-4353-BC4C-D622087D6F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1F802227-5CA9-40B4-870E-495C7899C7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1A19F9E-BB49-4808-8481-77F848C2F4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C53A57BE-F139-4C31-8201-477E20DD2A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99F800EC-2D85-47C7-BFB8-B146DD929C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478BA6D-3F48-40B1-8227-830029B628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21E6C45-0A76-456E-BDD6-3DCB661262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7" name="Right Triangle 46">
            <a:extLst>
              <a:ext uri="{FF2B5EF4-FFF2-40B4-BE49-F238E27FC236}">
                <a16:creationId xmlns:a16="http://schemas.microsoft.com/office/drawing/2014/main" id="{3C541D4F-11C2-4F36-B2A3-AB9028F2A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05909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Content Placeholder 8">
            <a:extLst>
              <a:ext uri="{FF2B5EF4-FFF2-40B4-BE49-F238E27FC236}">
                <a16:creationId xmlns:a16="http://schemas.microsoft.com/office/drawing/2014/main" id="{BA2410ED-C0F9-3011-D75F-A8B281B67FE3}"/>
              </a:ext>
            </a:extLst>
          </p:cNvPr>
          <p:cNvSpPr>
            <a:spLocks noGrp="1"/>
          </p:cNvSpPr>
          <p:nvPr>
            <p:ph idx="1"/>
          </p:nvPr>
        </p:nvSpPr>
        <p:spPr>
          <a:xfrm>
            <a:off x="1232672" y="5096213"/>
            <a:ext cx="9527915" cy="1311783"/>
          </a:xfrm>
          <a:custGeom>
            <a:avLst/>
            <a:gdLst>
              <a:gd name="connsiteX0" fmla="*/ 0 w 9527915"/>
              <a:gd name="connsiteY0" fmla="*/ 0 h 1311783"/>
              <a:gd name="connsiteX1" fmla="*/ 9527915 w 9527915"/>
              <a:gd name="connsiteY1" fmla="*/ 0 h 1311783"/>
              <a:gd name="connsiteX2" fmla="*/ 9527915 w 9527915"/>
              <a:gd name="connsiteY2" fmla="*/ 1311783 h 1311783"/>
              <a:gd name="connsiteX3" fmla="*/ 0 w 9527915"/>
              <a:gd name="connsiteY3" fmla="*/ 1311783 h 1311783"/>
              <a:gd name="connsiteX4" fmla="*/ 0 w 9527915"/>
              <a:gd name="connsiteY4" fmla="*/ 0 h 13117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7915" h="1311783" fill="none" extrusionOk="0">
                <a:moveTo>
                  <a:pt x="0" y="0"/>
                </a:moveTo>
                <a:cubicBezTo>
                  <a:pt x="2761782" y="-97949"/>
                  <a:pt x="7089163" y="-167629"/>
                  <a:pt x="9527915" y="0"/>
                </a:cubicBezTo>
                <a:cubicBezTo>
                  <a:pt x="9504171" y="325457"/>
                  <a:pt x="9587166" y="757610"/>
                  <a:pt x="9527915" y="1311783"/>
                </a:cubicBezTo>
                <a:cubicBezTo>
                  <a:pt x="4800551" y="1187069"/>
                  <a:pt x="2511428" y="1417889"/>
                  <a:pt x="0" y="1311783"/>
                </a:cubicBezTo>
                <a:cubicBezTo>
                  <a:pt x="-31005" y="1176661"/>
                  <a:pt x="56251" y="612036"/>
                  <a:pt x="0" y="0"/>
                </a:cubicBezTo>
                <a:close/>
              </a:path>
              <a:path w="9527915" h="1311783" stroke="0" extrusionOk="0">
                <a:moveTo>
                  <a:pt x="0" y="0"/>
                </a:moveTo>
                <a:cubicBezTo>
                  <a:pt x="3876343" y="57908"/>
                  <a:pt x="5240026" y="-104944"/>
                  <a:pt x="9527915" y="0"/>
                </a:cubicBezTo>
                <a:cubicBezTo>
                  <a:pt x="9587490" y="481759"/>
                  <a:pt x="9621324" y="688139"/>
                  <a:pt x="9527915" y="1311783"/>
                </a:cubicBezTo>
                <a:cubicBezTo>
                  <a:pt x="7023835" y="1210116"/>
                  <a:pt x="4549566" y="1457113"/>
                  <a:pt x="0" y="1311783"/>
                </a:cubicBezTo>
                <a:cubicBezTo>
                  <a:pt x="-65981" y="1050203"/>
                  <a:pt x="-71644" y="155752"/>
                  <a:pt x="0" y="0"/>
                </a:cubicBezTo>
                <a:close/>
              </a:path>
            </a:pathLst>
          </a:custGeom>
          <a:ln>
            <a:solidFill>
              <a:schemeClr val="accent1"/>
            </a:solidFill>
            <a:prstDash val="lgDashDot"/>
            <a:extLst>
              <a:ext uri="{C807C97D-BFC1-408E-A445-0C87EB9F89A2}">
                <ask:lineSketchStyleProps xmlns:ask="http://schemas.microsoft.com/office/drawing/2018/sketchyshapes" sd="4139728812">
                  <ask:type>
                    <ask:lineSketchCurved/>
                  </ask:type>
                </ask:lineSketchStyleProps>
              </a:ext>
            </a:extLst>
          </a:ln>
        </p:spPr>
        <p:txBody>
          <a:bodyPr>
            <a:normAutofit fontScale="70000" lnSpcReduction="20000"/>
          </a:bodyPr>
          <a:lstStyle/>
          <a:p>
            <a:pPr marL="0" indent="0">
              <a:buNone/>
            </a:pPr>
            <a:r>
              <a:rPr lang="en-US" dirty="0"/>
              <a:t>This leads us to the </a:t>
            </a:r>
            <a:r>
              <a:rPr lang="en-US" b="1" dirty="0"/>
              <a:t>Challenge Region</a:t>
            </a:r>
            <a:r>
              <a:rPr lang="en-US" dirty="0"/>
              <a:t>. Here, players are presented with their objective and the failure criteria:</a:t>
            </a:r>
          </a:p>
          <a:p>
            <a:pPr marL="0" indent="0">
              <a:buNone/>
            </a:pPr>
            <a:r>
              <a:rPr lang="en-US" i="1" dirty="0">
                <a:solidFill>
                  <a:schemeClr val="accent2">
                    <a:lumMod val="50000"/>
                  </a:schemeClr>
                </a:solidFill>
              </a:rPr>
              <a:t>"Find and press the hidden button in the room to reveal the correct code on the center monitor. Enter this code on the keypad to unlock the door. You have only 3 attempts, each with a 3-minute time limit to complete the </a:t>
            </a:r>
            <a:r>
              <a:rPr lang="en-US" i="1" dirty="0" err="1">
                <a:solidFill>
                  <a:schemeClr val="accent2">
                    <a:lumMod val="50000"/>
                  </a:schemeClr>
                </a:solidFill>
              </a:rPr>
              <a:t>task.If</a:t>
            </a:r>
            <a:r>
              <a:rPr lang="en-US" i="1" dirty="0">
                <a:solidFill>
                  <a:schemeClr val="accent2">
                    <a:lumMod val="50000"/>
                  </a:schemeClr>
                </a:solidFill>
              </a:rPr>
              <a:t> the button isn’t pressed or the code is wrong, you will lose a life. Act quickly – time is running out."</a:t>
            </a:r>
          </a:p>
        </p:txBody>
      </p:sp>
      <p:pic>
        <p:nvPicPr>
          <p:cNvPr id="5" name="Segnaposto contenuto 4" descr="Immagine che contiene testo, diagramma, linea, Carattere&#10;&#10;Descrizione generata automaticamente">
            <a:extLst>
              <a:ext uri="{FF2B5EF4-FFF2-40B4-BE49-F238E27FC236}">
                <a16:creationId xmlns:a16="http://schemas.microsoft.com/office/drawing/2014/main" id="{FEACF5DD-85BA-5C37-DD78-E2080FB60D65}"/>
              </a:ext>
            </a:extLst>
          </p:cNvPr>
          <p:cNvPicPr>
            <a:picLocks noChangeAspect="1"/>
          </p:cNvPicPr>
          <p:nvPr/>
        </p:nvPicPr>
        <p:blipFill>
          <a:blip r:embed="rId2">
            <a:extLst>
              <a:ext uri="{28A0092B-C50C-407E-A947-70E740481C1C}">
                <a14:useLocalDpi xmlns:a14="http://schemas.microsoft.com/office/drawing/2010/main" val="0"/>
              </a:ext>
            </a:extLst>
          </a:blip>
          <a:srcRect l="32374"/>
          <a:stretch/>
        </p:blipFill>
        <p:spPr>
          <a:xfrm>
            <a:off x="1275044" y="956710"/>
            <a:ext cx="9629484" cy="3991431"/>
          </a:xfrm>
          <a:prstGeom prst="rect">
            <a:avLst/>
          </a:prstGeom>
        </p:spPr>
      </p:pic>
      <p:sp>
        <p:nvSpPr>
          <p:cNvPr id="7" name="CasellaDiTesto 6">
            <a:extLst>
              <a:ext uri="{FF2B5EF4-FFF2-40B4-BE49-F238E27FC236}">
                <a16:creationId xmlns:a16="http://schemas.microsoft.com/office/drawing/2014/main" id="{61FEC99B-A7E3-2B5F-A858-E3BBBB72FA1C}"/>
              </a:ext>
            </a:extLst>
          </p:cNvPr>
          <p:cNvSpPr txBox="1"/>
          <p:nvPr/>
        </p:nvSpPr>
        <p:spPr>
          <a:xfrm>
            <a:off x="1169071" y="238789"/>
            <a:ext cx="6117220" cy="461665"/>
          </a:xfrm>
          <a:prstGeom prst="rect">
            <a:avLst/>
          </a:prstGeom>
          <a:noFill/>
        </p:spPr>
        <p:txBody>
          <a:bodyPr wrap="square">
            <a:spAutoFit/>
          </a:bodyPr>
          <a:lstStyle/>
          <a:p>
            <a:r>
              <a:rPr lang="en-US" sz="2400" b="1" dirty="0"/>
              <a:t>Challenge Region</a:t>
            </a:r>
            <a:endParaRPr lang="it-IT" sz="2400" dirty="0"/>
          </a:p>
        </p:txBody>
      </p:sp>
    </p:spTree>
    <p:extLst>
      <p:ext uri="{BB962C8B-B14F-4D97-AF65-F5344CB8AC3E}">
        <p14:creationId xmlns:p14="http://schemas.microsoft.com/office/powerpoint/2010/main" val="24655137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0CB00AB-341A-8330-ED1B-FA440308A7A4}"/>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E0DC12F8-1DAE-E2DC-34AF-8881A6FAFE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54" name="Group 53">
            <a:extLst>
              <a:ext uri="{FF2B5EF4-FFF2-40B4-BE49-F238E27FC236}">
                <a16:creationId xmlns:a16="http://schemas.microsoft.com/office/drawing/2014/main" id="{FBBB92BD-0670-0143-9D27-46DF2063111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5" name="Straight Connector 54">
              <a:extLst>
                <a:ext uri="{FF2B5EF4-FFF2-40B4-BE49-F238E27FC236}">
                  <a16:creationId xmlns:a16="http://schemas.microsoft.com/office/drawing/2014/main" id="{0C852A44-9A1D-5B32-B5FD-3B80B9DC119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CE511AE-6EC2-23E1-9008-1AE782CDE7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ADD3B92C-6869-00B8-BF94-58F9B53742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F3301A5-4F10-DF6C-BF14-3ABFA12B43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6AA6425B-7B9B-E6BE-EC17-8FBBF8C565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83EA668E-7F6B-08B1-D2E0-229D460C604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74A577E3-1937-8343-9D18-85E53EC826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3200DCA-47AF-E509-0382-FC32F319C1A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E8D8284C-42CE-B238-01AB-FA2CB3CF941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E33050E8-60B7-549B-18C5-DFB7265816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CD7D8441-342F-2BB9-9DE8-CAB2FC1C853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8DC384C-B30E-0655-DB9D-9BB441E9A4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E3C434F-0A49-A979-F3BF-97009B3F29E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5BCFA5D-593B-3445-73F8-2FADB85C87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DC78F45F-E08F-5AE7-3449-46DBF9FAD0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9C7BB67-38C3-0832-3B8A-CA5CA98C87A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0B84A092-57DD-A2AD-F296-320FEA31B9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52FBE2A-7159-ABFD-D827-AD55D0305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DE85366-879B-DA53-98BC-E9BDE47E8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520EC99-907F-FD9A-3B3C-603E451230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3D58017D-9200-1169-A7A2-4B9ED92962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03B9FC54-4ED9-6EED-5C8F-17A319011F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01012FED-2B7D-2A26-ADFA-7E448C8FA6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8389587-69CF-9014-5CAB-A9AE4D6019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4C19A91-4559-299D-7498-FED1F5033CB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C620B168-FAC8-D46A-FF5B-3619A2B0D3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410AE78-B292-6EA9-DDD0-B48E5FB1EA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23F8488F-2085-95EC-5DB2-1498DF0572A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4BF02BBD-63F8-5EDA-1370-A6B80AC827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9AA61FF3-BF37-17A4-DEE5-EA365DA62B9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C58E5A8-B6E9-BA28-A6B1-35280F5F90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7" name="Right Triangle 86">
            <a:extLst>
              <a:ext uri="{FF2B5EF4-FFF2-40B4-BE49-F238E27FC236}">
                <a16:creationId xmlns:a16="http://schemas.microsoft.com/office/drawing/2014/main" id="{9C7328D3-44B0-247F-828D-16AFD2320A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05909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ectangle 2">
            <a:extLst>
              <a:ext uri="{FF2B5EF4-FFF2-40B4-BE49-F238E27FC236}">
                <a16:creationId xmlns:a16="http://schemas.microsoft.com/office/drawing/2014/main" id="{02544F44-025A-B3B9-DC19-2AEF6BE5BF5F}"/>
              </a:ext>
            </a:extLst>
          </p:cNvPr>
          <p:cNvSpPr>
            <a:spLocks noGrp="1" noChangeArrowheads="1"/>
          </p:cNvSpPr>
          <p:nvPr>
            <p:ph idx="1"/>
          </p:nvPr>
        </p:nvSpPr>
        <p:spPr bwMode="auto">
          <a:xfrm>
            <a:off x="647317" y="1319949"/>
            <a:ext cx="4947026" cy="4362587"/>
          </a:xfrm>
          <a:custGeom>
            <a:avLst/>
            <a:gdLst>
              <a:gd name="connsiteX0" fmla="*/ 0 w 4947026"/>
              <a:gd name="connsiteY0" fmla="*/ 0 h 4362587"/>
              <a:gd name="connsiteX1" fmla="*/ 4947026 w 4947026"/>
              <a:gd name="connsiteY1" fmla="*/ 0 h 4362587"/>
              <a:gd name="connsiteX2" fmla="*/ 4947026 w 4947026"/>
              <a:gd name="connsiteY2" fmla="*/ 4362587 h 4362587"/>
              <a:gd name="connsiteX3" fmla="*/ 0 w 4947026"/>
              <a:gd name="connsiteY3" fmla="*/ 4362587 h 4362587"/>
              <a:gd name="connsiteX4" fmla="*/ 0 w 4947026"/>
              <a:gd name="connsiteY4" fmla="*/ 0 h 4362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7026" h="4362587" fill="none" extrusionOk="0">
                <a:moveTo>
                  <a:pt x="0" y="0"/>
                </a:moveTo>
                <a:cubicBezTo>
                  <a:pt x="1057446" y="-29222"/>
                  <a:pt x="3402011" y="-105265"/>
                  <a:pt x="4947026" y="0"/>
                </a:cubicBezTo>
                <a:cubicBezTo>
                  <a:pt x="4976117" y="1598342"/>
                  <a:pt x="5081886" y="3009673"/>
                  <a:pt x="4947026" y="4362587"/>
                </a:cubicBezTo>
                <a:cubicBezTo>
                  <a:pt x="3551687" y="4252211"/>
                  <a:pt x="1809217" y="4285046"/>
                  <a:pt x="0" y="4362587"/>
                </a:cubicBezTo>
                <a:cubicBezTo>
                  <a:pt x="35724" y="3125073"/>
                  <a:pt x="10807" y="1519758"/>
                  <a:pt x="0" y="0"/>
                </a:cubicBezTo>
                <a:close/>
              </a:path>
              <a:path w="4947026" h="4362587" stroke="0" extrusionOk="0">
                <a:moveTo>
                  <a:pt x="0" y="0"/>
                </a:moveTo>
                <a:cubicBezTo>
                  <a:pt x="2448623" y="-91758"/>
                  <a:pt x="3165503" y="31731"/>
                  <a:pt x="4947026" y="0"/>
                </a:cubicBezTo>
                <a:cubicBezTo>
                  <a:pt x="4853137" y="1307199"/>
                  <a:pt x="4797644" y="2336513"/>
                  <a:pt x="4947026" y="4362587"/>
                </a:cubicBezTo>
                <a:cubicBezTo>
                  <a:pt x="3072286" y="4201560"/>
                  <a:pt x="1348451" y="4254107"/>
                  <a:pt x="0" y="4362587"/>
                </a:cubicBezTo>
                <a:cubicBezTo>
                  <a:pt x="-95387" y="2819268"/>
                  <a:pt x="72338" y="744786"/>
                  <a:pt x="0" y="0"/>
                </a:cubicBezTo>
                <a:close/>
              </a:path>
            </a:pathLst>
          </a:custGeom>
          <a:ln w="9525">
            <a:solidFill>
              <a:schemeClr val="tx1"/>
            </a:solidFill>
            <a:prstDash val="lgDashDot"/>
            <a:miter lim="800000"/>
            <a:headEnd/>
            <a:tailEnd/>
            <a:extLst>
              <a:ext uri="{C807C97D-BFC1-408E-A445-0C87EB9F89A2}">
                <ask:lineSketchStyleProps xmlns:ask="http://schemas.microsoft.com/office/drawing/2018/sketchyshapes" sd="1331252988">
                  <a:prstGeom prst="rect">
                    <a:avLst/>
                  </a:prstGeom>
                  <ask:type>
                    <ask:lineSketchCurved/>
                  </ask:type>
                </ask:lineSketchStyleProps>
              </a:ext>
            </a:extLst>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85000" lnSpcReduction="20000"/>
          </a:bodyPr>
          <a:lstStyle/>
          <a:p>
            <a:pPr marL="0" marR="0" lvl="0" indent="0" defTabSz="914400" rtl="0" eaLnBrk="0" fontAlgn="base" latinLnBrk="0" hangingPunct="0">
              <a:spcBef>
                <a:spcPct val="0"/>
              </a:spcBef>
              <a:spcAft>
                <a:spcPts val="600"/>
              </a:spcAft>
              <a:buClrTx/>
              <a:buSzTx/>
              <a:buFontTx/>
              <a:buNone/>
              <a:tabLst/>
            </a:pPr>
            <a:r>
              <a:rPr lang="en-US" dirty="0"/>
              <a:t>If the players manage to identify and press the button before the time runs out, the unlock code, identified by the variable </a:t>
            </a:r>
            <a:r>
              <a:rPr lang="en-US" b="1" dirty="0" err="1"/>
              <a:t>CorrectCode</a:t>
            </a:r>
            <a:r>
              <a:rPr lang="en-US" dirty="0"/>
              <a:t>, will be displayed to them. The players will then have the code needed to unlock the door.</a:t>
            </a:r>
          </a:p>
          <a:p>
            <a:pPr marL="0" marR="0" lvl="0" indent="0" defTabSz="914400" rtl="0" eaLnBrk="0" fontAlgn="base" latinLnBrk="0" hangingPunct="0">
              <a:spcBef>
                <a:spcPct val="0"/>
              </a:spcBef>
              <a:spcAft>
                <a:spcPts val="600"/>
              </a:spcAft>
              <a:buClrTx/>
              <a:buSzTx/>
              <a:buFontTx/>
              <a:buNone/>
              <a:tabLst/>
            </a:pPr>
            <a:r>
              <a:rPr lang="en-US" dirty="0"/>
              <a:t>The variable </a:t>
            </a:r>
            <a:r>
              <a:rPr lang="en-US" b="1" dirty="0" err="1"/>
              <a:t>TempCode</a:t>
            </a:r>
            <a:r>
              <a:rPr lang="en-US" dirty="0"/>
              <a:t> represents the code entered by the players. If the entered code is correct, the door will be unlocked, and the state will change to </a:t>
            </a:r>
            <a:r>
              <a:rPr lang="en-US" b="1" dirty="0"/>
              <a:t>Unlocked. </a:t>
            </a:r>
            <a:r>
              <a:rPr lang="en-US" dirty="0"/>
              <a:t>It will therefore display the following message: </a:t>
            </a:r>
          </a:p>
          <a:p>
            <a:pPr marL="0" marR="0" lvl="0" indent="0" defTabSz="914400" rtl="0" eaLnBrk="0" fontAlgn="base" latinLnBrk="0" hangingPunct="0">
              <a:spcBef>
                <a:spcPct val="0"/>
              </a:spcBef>
              <a:spcAft>
                <a:spcPts val="600"/>
              </a:spcAft>
              <a:buClrTx/>
              <a:buSzTx/>
              <a:buFontTx/>
              <a:buNone/>
              <a:tabLst/>
            </a:pPr>
            <a:r>
              <a:rPr lang="en-US" b="1" dirty="0"/>
              <a:t>“System unlocked. You can open the door!”</a:t>
            </a:r>
          </a:p>
          <a:p>
            <a:pPr marL="0" marR="0" lvl="0" indent="0" defTabSz="914400" rtl="0" eaLnBrk="0" fontAlgn="base" latinLnBrk="0" hangingPunct="0">
              <a:spcBef>
                <a:spcPct val="0"/>
              </a:spcBef>
              <a:spcAft>
                <a:spcPts val="600"/>
              </a:spcAft>
              <a:buClrTx/>
              <a:buSzTx/>
              <a:buFontTx/>
              <a:buNone/>
              <a:tabLst/>
            </a:pPr>
            <a:endParaRPr lang="en-US" b="1" dirty="0"/>
          </a:p>
          <a:p>
            <a:pPr marL="0" marR="0" lvl="0" indent="0" defTabSz="914400" rtl="0" eaLnBrk="0" fontAlgn="base" latinLnBrk="0" hangingPunct="0">
              <a:spcBef>
                <a:spcPct val="0"/>
              </a:spcBef>
              <a:spcAft>
                <a:spcPts val="600"/>
              </a:spcAft>
              <a:buClrTx/>
              <a:buSzTx/>
              <a:buFontTx/>
              <a:buNone/>
              <a:tabLst/>
            </a:pPr>
            <a:r>
              <a:rPr lang="en-US" dirty="0"/>
              <a:t> Otherwise, if the time has expired or the entered code is incorrect, the state will change to </a:t>
            </a:r>
            <a:r>
              <a:rPr lang="en-US" b="1" dirty="0"/>
              <a:t>Error: </a:t>
            </a:r>
          </a:p>
          <a:p>
            <a:pPr marL="0" marR="0" lvl="0" indent="0" defTabSz="914400" rtl="0" eaLnBrk="0" fontAlgn="base" latinLnBrk="0" hangingPunct="0">
              <a:spcBef>
                <a:spcPct val="0"/>
              </a:spcBef>
              <a:spcAft>
                <a:spcPts val="600"/>
              </a:spcAft>
              <a:buClrTx/>
              <a:buSzTx/>
              <a:buFontTx/>
              <a:buNone/>
              <a:tabLst/>
            </a:pPr>
            <a:r>
              <a:rPr lang="en-US" b="1" dirty="0"/>
              <a:t>“</a:t>
            </a:r>
            <a:r>
              <a:rPr lang="it-IT" b="1" dirty="0" err="1"/>
              <a:t>Error</a:t>
            </a:r>
            <a:r>
              <a:rPr lang="it-IT" b="1" dirty="0"/>
              <a:t> state, </a:t>
            </a:r>
            <a:r>
              <a:rPr lang="it-IT" b="1" dirty="0" err="1"/>
              <a:t>try</a:t>
            </a:r>
            <a:r>
              <a:rPr lang="it-IT" b="1" dirty="0"/>
              <a:t> </a:t>
            </a:r>
            <a:r>
              <a:rPr lang="it-IT" b="1" dirty="0" err="1"/>
              <a:t>again</a:t>
            </a:r>
            <a:r>
              <a:rPr lang="en-US" b="1" dirty="0"/>
              <a:t>”</a:t>
            </a:r>
          </a:p>
          <a:p>
            <a:pPr marL="0" marR="0" lvl="0" indent="0" defTabSz="914400" rtl="0" eaLnBrk="0" fontAlgn="base" latinLnBrk="0" hangingPunct="0">
              <a:spcBef>
                <a:spcPct val="0"/>
              </a:spcBef>
              <a:spcAft>
                <a:spcPts val="600"/>
              </a:spcAft>
              <a:buClrTx/>
              <a:buSzTx/>
              <a:buFontTx/>
              <a:buNone/>
              <a:tabLst/>
            </a:pPr>
            <a:endParaRPr kumimoji="0" lang="it-IT" altLang="it-IT" b="0" i="0" u="none" strike="noStrike" cap="none" normalizeH="0" baseline="0" dirty="0">
              <a:ln>
                <a:noFill/>
              </a:ln>
              <a:effectLst/>
              <a:latin typeface="Arial" panose="020B0604020202020204" pitchFamily="34" charset="0"/>
            </a:endParaRPr>
          </a:p>
        </p:txBody>
      </p:sp>
      <p:pic>
        <p:nvPicPr>
          <p:cNvPr id="3" name="Segnaposto contenuto 4" descr="Immagine che contiene testo, diagramma, linea, Carattere&#10;&#10;Descrizione generata automaticamente">
            <a:extLst>
              <a:ext uri="{FF2B5EF4-FFF2-40B4-BE49-F238E27FC236}">
                <a16:creationId xmlns:a16="http://schemas.microsoft.com/office/drawing/2014/main" id="{EE7CEA3F-3364-04F9-EEFF-34D499DF9AE3}"/>
              </a:ext>
            </a:extLst>
          </p:cNvPr>
          <p:cNvPicPr>
            <a:picLocks noChangeAspect="1"/>
          </p:cNvPicPr>
          <p:nvPr/>
        </p:nvPicPr>
        <p:blipFill>
          <a:blip r:embed="rId2">
            <a:extLst>
              <a:ext uri="{28A0092B-C50C-407E-A947-70E740481C1C}">
                <a14:useLocalDpi xmlns:a14="http://schemas.microsoft.com/office/drawing/2010/main" val="0"/>
              </a:ext>
            </a:extLst>
          </a:blip>
          <a:srcRect l="59800"/>
          <a:stretch/>
        </p:blipFill>
        <p:spPr>
          <a:xfrm>
            <a:off x="6049132" y="947072"/>
            <a:ext cx="5216858" cy="4729753"/>
          </a:xfrm>
          <a:prstGeom prst="rect">
            <a:avLst/>
          </a:prstGeom>
        </p:spPr>
      </p:pic>
      <p:sp>
        <p:nvSpPr>
          <p:cNvPr id="8" name="CasellaDiTesto 7">
            <a:extLst>
              <a:ext uri="{FF2B5EF4-FFF2-40B4-BE49-F238E27FC236}">
                <a16:creationId xmlns:a16="http://schemas.microsoft.com/office/drawing/2014/main" id="{BFA8A84C-B043-F452-10D6-33AC3A2B6ECB}"/>
              </a:ext>
            </a:extLst>
          </p:cNvPr>
          <p:cNvSpPr txBox="1"/>
          <p:nvPr/>
        </p:nvSpPr>
        <p:spPr>
          <a:xfrm>
            <a:off x="602657" y="391702"/>
            <a:ext cx="3741049" cy="461665"/>
          </a:xfrm>
          <a:prstGeom prst="rect">
            <a:avLst/>
          </a:prstGeom>
          <a:noFill/>
        </p:spPr>
        <p:txBody>
          <a:bodyPr wrap="square" rtlCol="0">
            <a:spAutoFit/>
          </a:bodyPr>
          <a:lstStyle/>
          <a:p>
            <a:r>
              <a:rPr lang="it-IT" sz="2400" b="1" dirty="0"/>
              <a:t>Challenge </a:t>
            </a:r>
            <a:r>
              <a:rPr lang="it-IT" sz="2400" b="1" dirty="0" err="1"/>
              <a:t>execution</a:t>
            </a:r>
            <a:endParaRPr lang="it-IT" sz="2400" b="1" dirty="0"/>
          </a:p>
        </p:txBody>
      </p:sp>
    </p:spTree>
    <p:extLst>
      <p:ext uri="{BB962C8B-B14F-4D97-AF65-F5344CB8AC3E}">
        <p14:creationId xmlns:p14="http://schemas.microsoft.com/office/powerpoint/2010/main" val="3204599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BFA9BFB-D937-B6A7-7831-C4736438A88F}"/>
            </a:ext>
          </a:extLst>
        </p:cNvPr>
        <p:cNvGrpSpPr/>
        <p:nvPr/>
      </p:nvGrpSpPr>
      <p:grpSpPr>
        <a:xfrm>
          <a:off x="0" y="0"/>
          <a:ext cx="0" cy="0"/>
          <a:chOff x="0" y="0"/>
          <a:chExt cx="0" cy="0"/>
        </a:xfrm>
      </p:grpSpPr>
      <p:sp useBgFill="1">
        <p:nvSpPr>
          <p:cNvPr id="92" name="Rectangle 91">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94" name="Group 93">
            <a:extLst>
              <a:ext uri="{FF2B5EF4-FFF2-40B4-BE49-F238E27FC236}">
                <a16:creationId xmlns:a16="http://schemas.microsoft.com/office/drawing/2014/main" id="{614A5768-EA51-48A2-8E17-AE20B9FE02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95" name="Straight Connector 94">
              <a:extLst>
                <a:ext uri="{FF2B5EF4-FFF2-40B4-BE49-F238E27FC236}">
                  <a16:creationId xmlns:a16="http://schemas.microsoft.com/office/drawing/2014/main" id="{ED70F1A8-626B-430B-AACC-E280EB946B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1D9D2887-DD9B-48D0-9844-B5D2024C7E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90C04EA-C56F-4932-AB66-F426CACB40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7CF894E2-AF43-4E3B-94A7-890F7AD25A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51C292B8-EA04-4F65-8D17-4954B29EEE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0126744D-59AC-407B-977F-9F7B798903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6BFD4FA3-B553-4776-83CC-43156375A0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5145C5FE-691A-4620-9B50-AFE8DBB10E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04E186B6-4496-412B-993D-EBA54ACED1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67CCFC45-B62F-4FB2-8A1C-24299AB6A8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03E987B3-0DB8-4E10-8F2F-939C9975E9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50CF3A0F-1366-43D4-B9ED-39506390F9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3370E57-5DAF-4AD1-A44A-32A93556E9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5438A8C5-7279-4DA9-B1BA-5A76E020CE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4119694A-5560-4890-99CF-E4B89F5F16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3A41929D-D2D8-4211-8E30-449C7F67EA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6346B496-7BD4-408E-9387-4B2DBD88DB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F4954B0-8891-4B5C-B5C2-2B098DA9D6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FE2F714F-4C40-46D7-A9B0-5A41FCE1CC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8B45C2AB-7F9E-4A2B-845D-39DA52F785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F7540879-E48F-44C9-8978-75F20ECA847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E99A807C-71D8-48EB-B90A-18ABEC581F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77DBB3B2-0577-449E-822F-EC7F39931A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1E9C75EC-55AD-4526-81DC-A716FD7381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0EC495AC-53AC-46EB-AF18-9F9B724541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5476CB3D-FE8C-4CAF-B287-0576A80CCD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D34B38EE-AF53-4E0C-A55A-A17CC17EF7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D7DE7212-9D6E-4F4E-A073-5B5B858AFF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A7C6AD08-49F6-4369-9405-2E06CED9FE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04E501EB-B771-494E-8AF3-5350560EBA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FEA122D9-8BE6-498E-AB20-311EBD5EF8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27" name="Right Triangle 126">
            <a:extLst>
              <a:ext uri="{FF2B5EF4-FFF2-40B4-BE49-F238E27FC236}">
                <a16:creationId xmlns:a16="http://schemas.microsoft.com/office/drawing/2014/main" id="{5FB205E9-694A-469E-97E7-7339DE0BC2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6293591" y="-284145"/>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asellaDiTesto 7">
            <a:extLst>
              <a:ext uri="{FF2B5EF4-FFF2-40B4-BE49-F238E27FC236}">
                <a16:creationId xmlns:a16="http://schemas.microsoft.com/office/drawing/2014/main" id="{BF295C60-9753-24CF-B0FA-D0CC450EC6CF}"/>
              </a:ext>
            </a:extLst>
          </p:cNvPr>
          <p:cNvSpPr txBox="1"/>
          <p:nvPr/>
        </p:nvSpPr>
        <p:spPr>
          <a:xfrm>
            <a:off x="6047626" y="984214"/>
            <a:ext cx="4260148" cy="541322"/>
          </a:xfrm>
          <a:prstGeom prst="rect">
            <a:avLst/>
          </a:prstGeom>
        </p:spPr>
        <p:txBody>
          <a:bodyPr vert="horz" lIns="91440" tIns="45720" rIns="91440" bIns="45720" rtlCol="0" anchor="b">
            <a:normAutofit lnSpcReduction="10000"/>
          </a:bodyPr>
          <a:lstStyle/>
          <a:p>
            <a:pPr>
              <a:spcBef>
                <a:spcPct val="0"/>
              </a:spcBef>
              <a:spcAft>
                <a:spcPts val="600"/>
              </a:spcAft>
            </a:pPr>
            <a:r>
              <a:rPr lang="en-US" sz="3200" b="1" dirty="0">
                <a:solidFill>
                  <a:schemeClr val="tx2"/>
                </a:solidFill>
                <a:latin typeface="+mj-lt"/>
                <a:ea typeface="+mj-ea"/>
                <a:cs typeface="+mj-cs"/>
              </a:rPr>
              <a:t>Attempt management</a:t>
            </a:r>
          </a:p>
        </p:txBody>
      </p:sp>
      <p:sp>
        <p:nvSpPr>
          <p:cNvPr id="5" name="Rectangle 2">
            <a:extLst>
              <a:ext uri="{FF2B5EF4-FFF2-40B4-BE49-F238E27FC236}">
                <a16:creationId xmlns:a16="http://schemas.microsoft.com/office/drawing/2014/main" id="{9C280ACD-8AA5-9CB9-FA75-5BBC812C74AC}"/>
              </a:ext>
            </a:extLst>
          </p:cNvPr>
          <p:cNvSpPr>
            <a:spLocks noGrp="1" noChangeArrowheads="1"/>
          </p:cNvSpPr>
          <p:nvPr>
            <p:ph idx="1"/>
          </p:nvPr>
        </p:nvSpPr>
        <p:spPr bwMode="auto">
          <a:xfrm>
            <a:off x="6047626" y="1753021"/>
            <a:ext cx="4916971" cy="4118943"/>
          </a:xfrm>
          <a:custGeom>
            <a:avLst/>
            <a:gdLst>
              <a:gd name="connsiteX0" fmla="*/ 0 w 4916971"/>
              <a:gd name="connsiteY0" fmla="*/ 0 h 4118943"/>
              <a:gd name="connsiteX1" fmla="*/ 4916971 w 4916971"/>
              <a:gd name="connsiteY1" fmla="*/ 0 h 4118943"/>
              <a:gd name="connsiteX2" fmla="*/ 4916971 w 4916971"/>
              <a:gd name="connsiteY2" fmla="*/ 4118943 h 4118943"/>
              <a:gd name="connsiteX3" fmla="*/ 0 w 4916971"/>
              <a:gd name="connsiteY3" fmla="*/ 4118943 h 4118943"/>
              <a:gd name="connsiteX4" fmla="*/ 0 w 4916971"/>
              <a:gd name="connsiteY4" fmla="*/ 0 h 4118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6971" h="4118943" fill="none" extrusionOk="0">
                <a:moveTo>
                  <a:pt x="0" y="0"/>
                </a:moveTo>
                <a:cubicBezTo>
                  <a:pt x="1670158" y="-33775"/>
                  <a:pt x="2660317" y="138873"/>
                  <a:pt x="4916971" y="0"/>
                </a:cubicBezTo>
                <a:cubicBezTo>
                  <a:pt x="4843200" y="1764182"/>
                  <a:pt x="4761088" y="2345252"/>
                  <a:pt x="4916971" y="4118943"/>
                </a:cubicBezTo>
                <a:cubicBezTo>
                  <a:pt x="2797136" y="3981613"/>
                  <a:pt x="1860864" y="3981087"/>
                  <a:pt x="0" y="4118943"/>
                </a:cubicBezTo>
                <a:cubicBezTo>
                  <a:pt x="152408" y="2426006"/>
                  <a:pt x="73868" y="1626244"/>
                  <a:pt x="0" y="0"/>
                </a:cubicBezTo>
                <a:close/>
              </a:path>
              <a:path w="4916971" h="4118943" stroke="0" extrusionOk="0">
                <a:moveTo>
                  <a:pt x="0" y="0"/>
                </a:moveTo>
                <a:cubicBezTo>
                  <a:pt x="2397740" y="-101487"/>
                  <a:pt x="2943475" y="-162162"/>
                  <a:pt x="4916971" y="0"/>
                </a:cubicBezTo>
                <a:cubicBezTo>
                  <a:pt x="4977684" y="1932463"/>
                  <a:pt x="4855899" y="2421640"/>
                  <a:pt x="4916971" y="4118943"/>
                </a:cubicBezTo>
                <a:cubicBezTo>
                  <a:pt x="3428927" y="4169008"/>
                  <a:pt x="2322536" y="3960494"/>
                  <a:pt x="0" y="4118943"/>
                </a:cubicBezTo>
                <a:cubicBezTo>
                  <a:pt x="-24452" y="2195764"/>
                  <a:pt x="-67663" y="481748"/>
                  <a:pt x="0" y="0"/>
                </a:cubicBezTo>
                <a:close/>
              </a:path>
            </a:pathLst>
          </a:custGeom>
          <a:ln w="9525">
            <a:solidFill>
              <a:schemeClr val="tx1"/>
            </a:solidFill>
            <a:prstDash val="lgDashDot"/>
            <a:miter lim="800000"/>
            <a:headEnd/>
            <a:tailEnd/>
            <a:extLst>
              <a:ext uri="{C807C97D-BFC1-408E-A445-0C87EB9F89A2}">
                <ask:lineSketchStyleProps xmlns:ask="http://schemas.microsoft.com/office/drawing/2018/sketchyshapes" sd="981765707">
                  <a:prstGeom prst="rect">
                    <a:avLst/>
                  </a:prstGeom>
                  <ask:type>
                    <ask:lineSketchCurved/>
                  </ask:type>
                </ask:lineSketchStyleProps>
              </a:ext>
            </a:extLst>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L="0" marR="0" lvl="0" indent="0" fontAlgn="base">
              <a:lnSpc>
                <a:spcPct val="100000"/>
              </a:lnSpc>
              <a:spcBef>
                <a:spcPct val="0"/>
              </a:spcBef>
              <a:spcAft>
                <a:spcPts val="600"/>
              </a:spcAft>
              <a:buNone/>
              <a:tabLst/>
            </a:pPr>
            <a:r>
              <a:rPr kumimoji="0" lang="en-US" altLang="it-IT" sz="1400" b="0" i="0" u="none" strike="noStrike" cap="none" normalizeH="0" baseline="0" dirty="0">
                <a:ln>
                  <a:noFill/>
                </a:ln>
                <a:effectLst/>
              </a:rPr>
              <a:t>The </a:t>
            </a:r>
            <a:r>
              <a:rPr kumimoji="0" lang="en-US" altLang="it-IT" sz="1400" b="1" i="0" u="none" strike="noStrike" cap="none" normalizeH="0" baseline="0" dirty="0">
                <a:ln>
                  <a:noFill/>
                </a:ln>
                <a:effectLst/>
              </a:rPr>
              <a:t>Error</a:t>
            </a:r>
            <a:r>
              <a:rPr kumimoji="0" lang="en-US" altLang="it-IT" sz="1400" b="0" i="0" u="none" strike="noStrike" cap="none" normalizeH="0" baseline="0" dirty="0">
                <a:ln>
                  <a:noFill/>
                </a:ln>
                <a:effectLst/>
              </a:rPr>
              <a:t> state is activated in the following cases:</a:t>
            </a:r>
          </a:p>
          <a:p>
            <a:pPr marL="0" marR="0" lvl="0" fontAlgn="base">
              <a:lnSpc>
                <a:spcPct val="100000"/>
              </a:lnSpc>
              <a:spcBef>
                <a:spcPct val="0"/>
              </a:spcBef>
              <a:spcAft>
                <a:spcPts val="600"/>
              </a:spcAft>
              <a:tabLst/>
            </a:pPr>
            <a:r>
              <a:rPr kumimoji="0" lang="en-US" altLang="it-IT" sz="1400" b="0" i="0" u="none" strike="noStrike" cap="none" normalizeH="0" baseline="0" dirty="0">
                <a:ln>
                  <a:noFill/>
                </a:ln>
                <a:effectLst/>
              </a:rPr>
              <a:t>The player fails to find and press the button before the time runs out and therefore does not have the unlock code. </a:t>
            </a:r>
          </a:p>
          <a:p>
            <a:pPr marL="0" marR="0" lvl="0" fontAlgn="base">
              <a:lnSpc>
                <a:spcPct val="100000"/>
              </a:lnSpc>
              <a:spcBef>
                <a:spcPct val="0"/>
              </a:spcBef>
              <a:spcAft>
                <a:spcPts val="600"/>
              </a:spcAft>
              <a:tabLst/>
            </a:pPr>
            <a:r>
              <a:rPr kumimoji="0" lang="en-US" altLang="it-IT" sz="1400" b="0" i="0" u="none" strike="noStrike" cap="none" normalizeH="0" baseline="0" dirty="0">
                <a:ln>
                  <a:noFill/>
                </a:ln>
                <a:effectLst/>
              </a:rPr>
              <a:t>The player presses the button and obtains the code but enters a different, incorrect code. </a:t>
            </a:r>
          </a:p>
          <a:p>
            <a:pPr marL="0" marR="0" lvl="0" indent="0" fontAlgn="base">
              <a:lnSpc>
                <a:spcPct val="100000"/>
              </a:lnSpc>
              <a:spcBef>
                <a:spcPct val="0"/>
              </a:spcBef>
              <a:spcAft>
                <a:spcPts val="600"/>
              </a:spcAft>
              <a:buNone/>
              <a:tabLst/>
            </a:pPr>
            <a:r>
              <a:rPr kumimoji="0" lang="en-US" altLang="it-IT" sz="1400" b="0" i="0" u="none" strike="noStrike" cap="none" normalizeH="0" baseline="0" dirty="0">
                <a:ln>
                  <a:noFill/>
                </a:ln>
                <a:effectLst/>
              </a:rPr>
              <a:t>In the </a:t>
            </a:r>
            <a:r>
              <a:rPr kumimoji="0" lang="en-US" altLang="it-IT" sz="1400" b="1" i="0" u="none" strike="noStrike" cap="none" normalizeH="0" baseline="0" dirty="0">
                <a:ln>
                  <a:noFill/>
                </a:ln>
                <a:effectLst/>
              </a:rPr>
              <a:t>Error</a:t>
            </a:r>
            <a:r>
              <a:rPr kumimoji="0" lang="en-US" altLang="it-IT" sz="1400" b="0" i="0" u="none" strike="noStrike" cap="none" normalizeH="0" baseline="0" dirty="0">
                <a:ln>
                  <a:noFill/>
                </a:ln>
                <a:effectLst/>
              </a:rPr>
              <a:t> state, a check is made on the number of attempts. If the number of attempts is 1, 2, or 3, the player has the chance to try again, and the system returns to the </a:t>
            </a:r>
            <a:r>
              <a:rPr kumimoji="0" lang="en-US" altLang="it-IT" sz="1400" b="1" i="0" u="none" strike="noStrike" cap="none" normalizeH="0" baseline="0" dirty="0">
                <a:ln>
                  <a:noFill/>
                </a:ln>
                <a:effectLst/>
              </a:rPr>
              <a:t>Locked</a:t>
            </a:r>
            <a:r>
              <a:rPr kumimoji="0" lang="en-US" altLang="it-IT" sz="1400" b="0" i="0" u="none" strike="noStrike" cap="none" normalizeH="0" baseline="0" dirty="0">
                <a:ln>
                  <a:noFill/>
                </a:ln>
                <a:effectLst/>
              </a:rPr>
              <a:t> state. </a:t>
            </a:r>
          </a:p>
          <a:p>
            <a:pPr marL="0" marR="0" lvl="0" indent="0" fontAlgn="base">
              <a:lnSpc>
                <a:spcPct val="100000"/>
              </a:lnSpc>
              <a:spcBef>
                <a:spcPct val="0"/>
              </a:spcBef>
              <a:spcAft>
                <a:spcPts val="600"/>
              </a:spcAft>
              <a:buNone/>
              <a:tabLst/>
            </a:pPr>
            <a:r>
              <a:rPr kumimoji="0" lang="en-US" altLang="it-IT" sz="1400" b="0" i="0" u="none" strike="noStrike" cap="none" normalizeH="0" baseline="0" dirty="0">
                <a:ln>
                  <a:noFill/>
                </a:ln>
                <a:effectLst/>
              </a:rPr>
              <a:t>If the number of attempts reaches 4, the system transitions to the </a:t>
            </a:r>
            <a:r>
              <a:rPr kumimoji="0" lang="en-US" altLang="it-IT" sz="1400" b="1" i="0" u="none" strike="noStrike" cap="none" normalizeH="0" baseline="0" dirty="0">
                <a:ln>
                  <a:noFill/>
                </a:ln>
                <a:effectLst/>
              </a:rPr>
              <a:t>Exit</a:t>
            </a:r>
            <a:r>
              <a:rPr kumimoji="0" lang="en-US" altLang="it-IT" sz="1400" b="0" i="0" u="none" strike="noStrike" cap="none" normalizeH="0" baseline="0" dirty="0">
                <a:ln>
                  <a:noFill/>
                </a:ln>
                <a:effectLst/>
              </a:rPr>
              <a:t> state, and the player is shown the message:</a:t>
            </a:r>
          </a:p>
          <a:p>
            <a:pPr marL="0" marR="0" lvl="0" indent="0" fontAlgn="base">
              <a:lnSpc>
                <a:spcPct val="100000"/>
              </a:lnSpc>
              <a:spcBef>
                <a:spcPct val="0"/>
              </a:spcBef>
              <a:spcAft>
                <a:spcPts val="600"/>
              </a:spcAft>
              <a:buNone/>
              <a:tabLst/>
            </a:pPr>
            <a:br>
              <a:rPr kumimoji="0" lang="en-US" altLang="it-IT" sz="1400" b="0" i="0" u="none" strike="noStrike" cap="none" normalizeH="0" baseline="0" dirty="0">
                <a:ln>
                  <a:noFill/>
                </a:ln>
                <a:effectLst/>
              </a:rPr>
            </a:br>
            <a:r>
              <a:rPr kumimoji="0" lang="en-US" altLang="it-IT" sz="1400" b="1" i="0" u="none" strike="noStrike" cap="none" normalizeH="0" baseline="0" dirty="0">
                <a:ln>
                  <a:noFill/>
                </a:ln>
                <a:effectLst/>
              </a:rPr>
              <a:t>"You have exceeded the 3 allowed attempts. You have lost the challenge!"</a:t>
            </a:r>
            <a:endParaRPr kumimoji="0" lang="en-US" altLang="it-IT" sz="1400" b="0" i="0" u="none" strike="noStrike" cap="none" normalizeH="0" baseline="0" dirty="0">
              <a:ln>
                <a:noFill/>
              </a:ln>
              <a:effectLst/>
            </a:endParaRPr>
          </a:p>
        </p:txBody>
      </p:sp>
      <p:pic>
        <p:nvPicPr>
          <p:cNvPr id="3" name="Segnaposto contenuto 4" descr="Immagine che contiene testo, diagramma, linea, Carattere&#10;&#10;Descrizione generata automaticamente">
            <a:extLst>
              <a:ext uri="{FF2B5EF4-FFF2-40B4-BE49-F238E27FC236}">
                <a16:creationId xmlns:a16="http://schemas.microsoft.com/office/drawing/2014/main" id="{EE882AAB-D2D8-A048-9B11-F06DA5AC196A}"/>
              </a:ext>
            </a:extLst>
          </p:cNvPr>
          <p:cNvPicPr>
            <a:picLocks noChangeAspect="1"/>
          </p:cNvPicPr>
          <p:nvPr/>
        </p:nvPicPr>
        <p:blipFill>
          <a:blip r:embed="rId2">
            <a:extLst>
              <a:ext uri="{28A0092B-C50C-407E-A947-70E740481C1C}">
                <a14:useLocalDpi xmlns:a14="http://schemas.microsoft.com/office/drawing/2010/main" val="0"/>
              </a:ext>
            </a:extLst>
          </a:blip>
          <a:srcRect l="-817" t="-121" r="68049" b="121"/>
          <a:stretch/>
        </p:blipFill>
        <p:spPr>
          <a:xfrm>
            <a:off x="691078" y="967824"/>
            <a:ext cx="4412205" cy="4948375"/>
          </a:xfrm>
          <a:prstGeom prst="rect">
            <a:avLst/>
          </a:prstGeom>
        </p:spPr>
      </p:pic>
    </p:spTree>
    <p:extLst>
      <p:ext uri="{BB962C8B-B14F-4D97-AF65-F5344CB8AC3E}">
        <p14:creationId xmlns:p14="http://schemas.microsoft.com/office/powerpoint/2010/main" val="2458104733"/>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CosineVTI">
  <a:themeElements>
    <a:clrScheme name="AnalogousFromLightSeedLeftStep">
      <a:dk1>
        <a:srgbClr val="000000"/>
      </a:dk1>
      <a:lt1>
        <a:srgbClr val="FFFFFF"/>
      </a:lt1>
      <a:dk2>
        <a:srgbClr val="24393F"/>
      </a:dk2>
      <a:lt2>
        <a:srgbClr val="E8E8E2"/>
      </a:lt2>
      <a:accent1>
        <a:srgbClr val="8885D7"/>
      </a:accent1>
      <a:accent2>
        <a:srgbClr val="6A90CE"/>
      </a:accent2>
      <a:accent3>
        <a:srgbClr val="5AAEC3"/>
      </a:accent3>
      <a:accent4>
        <a:srgbClr val="5DB4A2"/>
      </a:accent4>
      <a:accent5>
        <a:srgbClr val="68B484"/>
      </a:accent5>
      <a:accent6>
        <a:srgbClr val="62B65E"/>
      </a:accent6>
      <a:hlink>
        <a:srgbClr val="848651"/>
      </a:hlink>
      <a:folHlink>
        <a:srgbClr val="7F7F7F"/>
      </a:folHlink>
    </a:clrScheme>
    <a:fontScheme name="Custom 50">
      <a:majorFont>
        <a:latin typeface="Grandview"/>
        <a:ea typeface=""/>
        <a:cs typeface=""/>
      </a:majorFont>
      <a:minorFont>
        <a:latin typeface="Grandview"/>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sineVTI" id="{4F4449D5-5E9D-4D83-9E2A-939F9CF20276}" vid="{03166EA1-370F-4321-A61E-8851365B4312}"/>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91E88E7C43D0F84BA9455158E7C4ECC1" ma:contentTypeVersion="12" ma:contentTypeDescription="Creare un nuovo documento." ma:contentTypeScope="" ma:versionID="48065f0bcc506b09416205b9fa2eb729">
  <xsd:schema xmlns:xsd="http://www.w3.org/2001/XMLSchema" xmlns:xs="http://www.w3.org/2001/XMLSchema" xmlns:p="http://schemas.microsoft.com/office/2006/metadata/properties" xmlns:ns2="0b4a4618-71d1-41fc-b0ea-1f051ae64862" xmlns:ns3="1d1aad8c-881e-4e5d-aff1-9aba7dbcd899" targetNamespace="http://schemas.microsoft.com/office/2006/metadata/properties" ma:root="true" ma:fieldsID="fd5728af62096996b0dedbeeaec8deff" ns2:_="" ns3:_="">
    <xsd:import namespace="0b4a4618-71d1-41fc-b0ea-1f051ae64862"/>
    <xsd:import namespace="1d1aad8c-881e-4e5d-aff1-9aba7dbcd899"/>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b4a4618-71d1-41fc-b0ea-1f051ae64862"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Tag immagine" ma:readOnly="false" ma:fieldId="{5cf76f15-5ced-4ddc-b409-7134ff3c332f}" ma:taxonomyMulti="true" ma:sspId="4ed3564a-629b-4c47-97c4-11f533af96ea"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d1aad8c-881e-4e5d-aff1-9aba7dbcd899"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2d54def2-d601-4fc5-9651-9c33f596e625}" ma:internalName="TaxCatchAll" ma:showField="CatchAllData" ma:web="1d1aad8c-881e-4e5d-aff1-9aba7dbcd89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1d1aad8c-881e-4e5d-aff1-9aba7dbcd899" xsi:nil="true"/>
    <lcf76f155ced4ddcb4097134ff3c332f xmlns="0b4a4618-71d1-41fc-b0ea-1f051ae6486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D457CDB9-FF9A-4D29-AAA4-618BFC9663BA}"/>
</file>

<file path=customXml/itemProps2.xml><?xml version="1.0" encoding="utf-8"?>
<ds:datastoreItem xmlns:ds="http://schemas.openxmlformats.org/officeDocument/2006/customXml" ds:itemID="{21BA787B-821D-4CAB-93D4-CF8608C38190}"/>
</file>

<file path=customXml/itemProps3.xml><?xml version="1.0" encoding="utf-8"?>
<ds:datastoreItem xmlns:ds="http://schemas.openxmlformats.org/officeDocument/2006/customXml" ds:itemID="{79BAE5CC-9A51-4163-AFB1-DB6D82434415}"/>
</file>

<file path=docProps/app.xml><?xml version="1.0" encoding="utf-8"?>
<Properties xmlns="http://schemas.openxmlformats.org/officeDocument/2006/extended-properties" xmlns:vt="http://schemas.openxmlformats.org/officeDocument/2006/docPropsVTypes">
  <TotalTime>4887</TotalTime>
  <Words>753</Words>
  <Application>Microsoft Office PowerPoint</Application>
  <PresentationFormat>Widescreen</PresentationFormat>
  <Paragraphs>48</Paragraphs>
  <Slides>11</Slides>
  <Notes>0</Notes>
  <HiddenSlides>0</HiddenSlides>
  <MMClips>2</MMClips>
  <ScaleCrop>false</ScaleCrop>
  <HeadingPairs>
    <vt:vector size="6" baseType="variant">
      <vt:variant>
        <vt:lpstr>Caratteri utilizzati</vt:lpstr>
      </vt:variant>
      <vt:variant>
        <vt:i4>5</vt:i4>
      </vt:variant>
      <vt:variant>
        <vt:lpstr>Tema</vt:lpstr>
      </vt:variant>
      <vt:variant>
        <vt:i4>2</vt:i4>
      </vt:variant>
      <vt:variant>
        <vt:lpstr>Titoli diapositive</vt:lpstr>
      </vt:variant>
      <vt:variant>
        <vt:i4>11</vt:i4>
      </vt:variant>
    </vt:vector>
  </HeadingPairs>
  <TitlesOfParts>
    <vt:vector size="18" baseType="lpstr">
      <vt:lpstr>Aptos</vt:lpstr>
      <vt:lpstr>Aptos Display</vt:lpstr>
      <vt:lpstr>Arial</vt:lpstr>
      <vt:lpstr>Grandview</vt:lpstr>
      <vt:lpstr>Wingdings</vt:lpstr>
      <vt:lpstr>Tema di Office</vt:lpstr>
      <vt:lpstr>CosineVTI</vt:lpstr>
      <vt:lpstr>EXERCISE 3 – ITEMIS</vt:lpstr>
      <vt:lpstr>Model’s description – Interactive door for Escape Room</vt:lpstr>
      <vt:lpstr>STATES</vt:lpstr>
      <vt:lpstr>User Interactions and Game constraints   </vt:lpstr>
      <vt:lpstr>STATE CHART DIAGRAM</vt:lpstr>
      <vt:lpstr>Locked state</vt:lpstr>
      <vt:lpstr>Presentazione standard di PowerPoint</vt:lpstr>
      <vt:lpstr>Presentazione standard di PowerPoint</vt:lpstr>
      <vt:lpstr>Presentazione standard di PowerPoint</vt:lpstr>
      <vt:lpstr>VIDEO</vt:lpstr>
      <vt:lpstr>VIDEO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MOTCA SCHNABEL ALBERTA</dc:creator>
  <cp:lastModifiedBy>Federica Picca</cp:lastModifiedBy>
  <cp:revision>15</cp:revision>
  <dcterms:created xsi:type="dcterms:W3CDTF">2024-11-22T11:31:21Z</dcterms:created>
  <dcterms:modified xsi:type="dcterms:W3CDTF">2025-01-15T10:45:14Z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0x01010091E88E7C43D0F84BA9455158E7C4ECC1</vt:lpwstr>
  </property>
</Properties>
</file>

<file path=docProps/thumbnail.jpeg>
</file>